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60" r:id="rId4"/>
  </p:sldMasterIdLst>
  <p:notesMasterIdLst>
    <p:notesMasterId r:id="rId40"/>
  </p:notesMasterIdLst>
  <p:handoutMasterIdLst>
    <p:handoutMasterId r:id="rId41"/>
  </p:handoutMasterIdLst>
  <p:sldIdLst>
    <p:sldId id="256" r:id="rId5"/>
    <p:sldId id="274" r:id="rId6"/>
    <p:sldId id="352" r:id="rId7"/>
    <p:sldId id="275" r:id="rId8"/>
    <p:sldId id="277" r:id="rId9"/>
    <p:sldId id="276" r:id="rId10"/>
    <p:sldId id="317" r:id="rId11"/>
    <p:sldId id="305" r:id="rId12"/>
    <p:sldId id="360" r:id="rId13"/>
    <p:sldId id="278" r:id="rId14"/>
    <p:sldId id="262" r:id="rId15"/>
    <p:sldId id="310" r:id="rId16"/>
    <p:sldId id="283" r:id="rId17"/>
    <p:sldId id="269" r:id="rId18"/>
    <p:sldId id="272" r:id="rId19"/>
    <p:sldId id="312" r:id="rId20"/>
    <p:sldId id="346" r:id="rId21"/>
    <p:sldId id="281" r:id="rId22"/>
    <p:sldId id="282" r:id="rId23"/>
    <p:sldId id="379" r:id="rId24"/>
    <p:sldId id="260" r:id="rId25"/>
    <p:sldId id="257" r:id="rId26"/>
    <p:sldId id="355" r:id="rId27"/>
    <p:sldId id="371" r:id="rId28"/>
    <p:sldId id="284" r:id="rId29"/>
    <p:sldId id="3125" r:id="rId30"/>
    <p:sldId id="3126" r:id="rId31"/>
    <p:sldId id="3127" r:id="rId32"/>
    <p:sldId id="344" r:id="rId33"/>
    <p:sldId id="341" r:id="rId34"/>
    <p:sldId id="343" r:id="rId35"/>
    <p:sldId id="265" r:id="rId36"/>
    <p:sldId id="390" r:id="rId37"/>
    <p:sldId id="3124" r:id="rId38"/>
    <p:sldId id="350" r:id="rId3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BD846934-CB8C-47AA-BFC1-1FC06E2B0C89}">
          <p14:sldIdLst/>
        </p14:section>
        <p14:section name="Section sans titre" id="{7001E015-B452-4C60-AFA9-5895F7EDDBC4}">
          <p14:sldIdLst>
            <p14:sldId id="256"/>
            <p14:sldId id="274"/>
            <p14:sldId id="352"/>
            <p14:sldId id="275"/>
            <p14:sldId id="277"/>
            <p14:sldId id="276"/>
            <p14:sldId id="317"/>
            <p14:sldId id="305"/>
            <p14:sldId id="360"/>
            <p14:sldId id="278"/>
            <p14:sldId id="262"/>
            <p14:sldId id="310"/>
            <p14:sldId id="283"/>
            <p14:sldId id="269"/>
            <p14:sldId id="272"/>
            <p14:sldId id="312"/>
            <p14:sldId id="346"/>
            <p14:sldId id="281"/>
            <p14:sldId id="282"/>
            <p14:sldId id="379"/>
            <p14:sldId id="260"/>
            <p14:sldId id="257"/>
            <p14:sldId id="355"/>
            <p14:sldId id="371"/>
            <p14:sldId id="284"/>
            <p14:sldId id="3125"/>
            <p14:sldId id="3126"/>
            <p14:sldId id="3127"/>
            <p14:sldId id="344"/>
            <p14:sldId id="341"/>
            <p14:sldId id="343"/>
            <p14:sldId id="265"/>
            <p14:sldId id="390"/>
          </p14:sldIdLst>
        </p14:section>
        <p14:section name="Annexes" id="{462D048F-C630-4AB7-8BB7-8C8DB4C2D5F3}">
          <p14:sldIdLst>
            <p14:sldId id="3124"/>
            <p14:sldId id="35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857"/>
    <a:srgbClr val="000502"/>
    <a:srgbClr val="00D19D"/>
    <a:srgbClr val="A077C0"/>
    <a:srgbClr val="FFC952"/>
    <a:srgbClr val="FFD759"/>
    <a:srgbClr val="FFD308"/>
    <a:srgbClr val="FDD8E4"/>
    <a:srgbClr val="5C9EE5"/>
    <a:srgbClr val="F7EE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9E373B-D2D9-CEBF-DBDE-7293A35999C5}" v="3" dt="2026-10-07T14:12:09.694"/>
    <p1510:client id="{D4B6DF2A-503A-AA4D-B207-B66AADA5B4D3}" v="3" dt="2026-10-07T14:12:48.4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drine PRESLE" userId="S::sandrine.presle@snecgcfr.onmicrosoft.com::e72c1ab2-a1aa-476f-bd93-333255b286d7" providerId="AD" clId="Web-{DDE5E037-5533-0B94-57C4-C0F6D1547036}"/>
    <pc:docChg chg="addSld modSld sldOrd modSection">
      <pc:chgData name="Sandrine PRESLE" userId="S::sandrine.presle@snecgcfr.onmicrosoft.com::e72c1ab2-a1aa-476f-bd93-333255b286d7" providerId="AD" clId="Web-{DDE5E037-5533-0B94-57C4-C0F6D1547036}" dt="2026-09-28T16:29:32.870" v="154" actId="20577"/>
      <pc:docMkLst>
        <pc:docMk/>
      </pc:docMkLst>
      <pc:sldChg chg="modSp">
        <pc:chgData name="Sandrine PRESLE" userId="S::sandrine.presle@snecgcfr.onmicrosoft.com::e72c1ab2-a1aa-476f-bd93-333255b286d7" providerId="AD" clId="Web-{DDE5E037-5533-0B94-57C4-C0F6D1547036}" dt="2026-09-28T15:52:06.488" v="78"/>
        <pc:sldMkLst>
          <pc:docMk/>
          <pc:sldMk cId="0" sldId="257"/>
        </pc:sldMkLst>
        <pc:spChg chg="mod">
          <ac:chgData name="Sandrine PRESLE" userId="S::sandrine.presle@snecgcfr.onmicrosoft.com::e72c1ab2-a1aa-476f-bd93-333255b286d7" providerId="AD" clId="Web-{DDE5E037-5533-0B94-57C4-C0F6D1547036}" dt="2026-09-28T15:52:06.488" v="78"/>
          <ac:spMkLst>
            <pc:docMk/>
            <pc:sldMk cId="0" sldId="257"/>
            <ac:spMk id="41" creationId="{5CEC9789-1893-2AE2-664C-12413C86FE04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9:09.346" v="34"/>
        <pc:sldMkLst>
          <pc:docMk/>
          <pc:sldMk cId="2350868078" sldId="262"/>
        </pc:sldMkLst>
        <pc:spChg chg="mod">
          <ac:chgData name="Sandrine PRESLE" userId="S::sandrine.presle@snecgcfr.onmicrosoft.com::e72c1ab2-a1aa-476f-bd93-333255b286d7" providerId="AD" clId="Web-{DDE5E037-5533-0B94-57C4-C0F6D1547036}" dt="2026-09-28T15:49:09.346" v="34"/>
          <ac:spMkLst>
            <pc:docMk/>
            <pc:sldMk cId="2350868078" sldId="262"/>
            <ac:spMk id="2" creationId="{1D9D8DEF-C404-C172-F58A-A74D344A3800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53:07.692" v="88"/>
        <pc:sldMkLst>
          <pc:docMk/>
          <pc:sldMk cId="0" sldId="265"/>
        </pc:sldMkLst>
        <pc:spChg chg="mod">
          <ac:chgData name="Sandrine PRESLE" userId="S::sandrine.presle@snecgcfr.onmicrosoft.com::e72c1ab2-a1aa-476f-bd93-333255b286d7" providerId="AD" clId="Web-{DDE5E037-5533-0B94-57C4-C0F6D1547036}" dt="2026-09-28T15:53:07.692" v="88"/>
          <ac:spMkLst>
            <pc:docMk/>
            <pc:sldMk cId="0" sldId="265"/>
            <ac:spMk id="103" creationId="{732CBCD6-F804-2007-1609-A362DC79047C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9:35.346" v="39"/>
        <pc:sldMkLst>
          <pc:docMk/>
          <pc:sldMk cId="3427213643" sldId="269"/>
        </pc:sldMkLst>
        <pc:spChg chg="mod">
          <ac:chgData name="Sandrine PRESLE" userId="S::sandrine.presle@snecgcfr.onmicrosoft.com::e72c1ab2-a1aa-476f-bd93-333255b286d7" providerId="AD" clId="Web-{DDE5E037-5533-0B94-57C4-C0F6D1547036}" dt="2026-09-28T15:49:35.346" v="39"/>
          <ac:spMkLst>
            <pc:docMk/>
            <pc:sldMk cId="3427213643" sldId="269"/>
            <ac:spMk id="2" creationId="{600F301E-0C8A-6F51-D24B-A7AEC6CF914C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9:47.987" v="40" actId="20577"/>
        <pc:sldMkLst>
          <pc:docMk/>
          <pc:sldMk cId="4120820420" sldId="272"/>
        </pc:sldMkLst>
        <pc:spChg chg="mod">
          <ac:chgData name="Sandrine PRESLE" userId="S::sandrine.presle@snecgcfr.onmicrosoft.com::e72c1ab2-a1aa-476f-bd93-333255b286d7" providerId="AD" clId="Web-{DDE5E037-5533-0B94-57C4-C0F6D1547036}" dt="2026-09-28T15:49:47.987" v="40" actId="20577"/>
          <ac:spMkLst>
            <pc:docMk/>
            <pc:sldMk cId="4120820420" sldId="272"/>
            <ac:spMk id="2" creationId="{4164E13B-32BE-7D4E-61BF-9725D6CC955B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8:26.205" v="25"/>
        <pc:sldMkLst>
          <pc:docMk/>
          <pc:sldMk cId="4058834982" sldId="276"/>
        </pc:sldMkLst>
        <pc:spChg chg="mod">
          <ac:chgData name="Sandrine PRESLE" userId="S::sandrine.presle@snecgcfr.onmicrosoft.com::e72c1ab2-a1aa-476f-bd93-333255b286d7" providerId="AD" clId="Web-{DDE5E037-5533-0B94-57C4-C0F6D1547036}" dt="2026-09-28T15:48:26.205" v="25"/>
          <ac:spMkLst>
            <pc:docMk/>
            <pc:sldMk cId="4058834982" sldId="276"/>
            <ac:spMk id="2" creationId="{CE61F0BC-8B2F-8399-5495-E05F205D97E2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8:21.908" v="24"/>
        <pc:sldMkLst>
          <pc:docMk/>
          <pc:sldMk cId="2427507838" sldId="277"/>
        </pc:sldMkLst>
        <pc:spChg chg="mod">
          <ac:chgData name="Sandrine PRESLE" userId="S::sandrine.presle@snecgcfr.onmicrosoft.com::e72c1ab2-a1aa-476f-bd93-333255b286d7" providerId="AD" clId="Web-{DDE5E037-5533-0B94-57C4-C0F6D1547036}" dt="2026-09-28T15:48:21.908" v="24"/>
          <ac:spMkLst>
            <pc:docMk/>
            <pc:sldMk cId="2427507838" sldId="277"/>
            <ac:spMk id="2" creationId="{8C7661DB-0D1E-765E-D02B-F335FD93D3FB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9:01.768" v="33"/>
        <pc:sldMkLst>
          <pc:docMk/>
          <pc:sldMk cId="0" sldId="278"/>
        </pc:sldMkLst>
        <pc:spChg chg="mod">
          <ac:chgData name="Sandrine PRESLE" userId="S::sandrine.presle@snecgcfr.onmicrosoft.com::e72c1ab2-a1aa-476f-bd93-333255b286d7" providerId="AD" clId="Web-{DDE5E037-5533-0B94-57C4-C0F6D1547036}" dt="2026-09-28T15:49:01.768" v="33"/>
          <ac:spMkLst>
            <pc:docMk/>
            <pc:sldMk cId="0" sldId="278"/>
            <ac:spMk id="43" creationId="{4F40359F-0379-2E9F-4023-D276AB5839F1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51:28.425" v="64"/>
        <pc:sldMkLst>
          <pc:docMk/>
          <pc:sldMk cId="0" sldId="281"/>
        </pc:sldMkLst>
        <pc:spChg chg="mod">
          <ac:chgData name="Sandrine PRESLE" userId="S::sandrine.presle@snecgcfr.onmicrosoft.com::e72c1ab2-a1aa-476f-bd93-333255b286d7" providerId="AD" clId="Web-{DDE5E037-5533-0B94-57C4-C0F6D1547036}" dt="2026-09-28T15:51:28.425" v="64"/>
          <ac:spMkLst>
            <pc:docMk/>
            <pc:sldMk cId="0" sldId="281"/>
            <ac:spMk id="6" creationId="{1BB65BC0-3A29-3DF5-B021-5A8E238070E0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51:36.863" v="67" actId="20577"/>
        <pc:sldMkLst>
          <pc:docMk/>
          <pc:sldMk cId="0" sldId="282"/>
        </pc:sldMkLst>
        <pc:spChg chg="mod">
          <ac:chgData name="Sandrine PRESLE" userId="S::sandrine.presle@snecgcfr.onmicrosoft.com::e72c1ab2-a1aa-476f-bd93-333255b286d7" providerId="AD" clId="Web-{DDE5E037-5533-0B94-57C4-C0F6D1547036}" dt="2026-09-28T15:51:36.863" v="67" actId="20577"/>
          <ac:spMkLst>
            <pc:docMk/>
            <pc:sldMk cId="0" sldId="282"/>
            <ac:spMk id="73" creationId="{8179B644-1C9E-7641-14E5-25E6C221FC08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9:30.971" v="38"/>
        <pc:sldMkLst>
          <pc:docMk/>
          <pc:sldMk cId="0" sldId="283"/>
        </pc:sldMkLst>
        <pc:spChg chg="mod">
          <ac:chgData name="Sandrine PRESLE" userId="S::sandrine.presle@snecgcfr.onmicrosoft.com::e72c1ab2-a1aa-476f-bd93-333255b286d7" providerId="AD" clId="Web-{DDE5E037-5533-0B94-57C4-C0F6D1547036}" dt="2026-09-28T15:49:30.971" v="38"/>
          <ac:spMkLst>
            <pc:docMk/>
            <pc:sldMk cId="0" sldId="283"/>
            <ac:spMk id="82" creationId="{0CA5CE24-6DFF-02E0-FDD4-956432DAA617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8:54.752" v="32" actId="20577"/>
        <pc:sldMkLst>
          <pc:docMk/>
          <pc:sldMk cId="1329580622" sldId="305"/>
        </pc:sldMkLst>
        <pc:spChg chg="mod">
          <ac:chgData name="Sandrine PRESLE" userId="S::sandrine.presle@snecgcfr.onmicrosoft.com::e72c1ab2-a1aa-476f-bd93-333255b286d7" providerId="AD" clId="Web-{DDE5E037-5533-0B94-57C4-C0F6D1547036}" dt="2026-09-28T15:48:54.752" v="32" actId="20577"/>
          <ac:spMkLst>
            <pc:docMk/>
            <pc:sldMk cId="1329580622" sldId="305"/>
            <ac:spMk id="5" creationId="{E6103CE7-0B82-9434-B571-80F425BFB08D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9:15.643" v="35"/>
        <pc:sldMkLst>
          <pc:docMk/>
          <pc:sldMk cId="3116017036" sldId="310"/>
        </pc:sldMkLst>
        <pc:spChg chg="mod">
          <ac:chgData name="Sandrine PRESLE" userId="S::sandrine.presle@snecgcfr.onmicrosoft.com::e72c1ab2-a1aa-476f-bd93-333255b286d7" providerId="AD" clId="Web-{DDE5E037-5533-0B94-57C4-C0F6D1547036}" dt="2026-09-28T15:49:15.643" v="35"/>
          <ac:spMkLst>
            <pc:docMk/>
            <pc:sldMk cId="3116017036" sldId="310"/>
            <ac:spMk id="2" creationId="{B3867CC0-F42A-3BB1-8D93-61DEFB08F651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9:52.284" v="41"/>
        <pc:sldMkLst>
          <pc:docMk/>
          <pc:sldMk cId="61022896" sldId="312"/>
        </pc:sldMkLst>
        <pc:spChg chg="mod">
          <ac:chgData name="Sandrine PRESLE" userId="S::sandrine.presle@snecgcfr.onmicrosoft.com::e72c1ab2-a1aa-476f-bd93-333255b286d7" providerId="AD" clId="Web-{DDE5E037-5533-0B94-57C4-C0F6D1547036}" dt="2026-09-28T15:49:52.284" v="41"/>
          <ac:spMkLst>
            <pc:docMk/>
            <pc:sldMk cId="61022896" sldId="312"/>
            <ac:spMk id="2" creationId="{1784777A-2B29-ED6E-77C6-56710A434D4C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48:35.908" v="29" actId="20577"/>
        <pc:sldMkLst>
          <pc:docMk/>
          <pc:sldMk cId="0" sldId="317"/>
        </pc:sldMkLst>
        <pc:spChg chg="mod">
          <ac:chgData name="Sandrine PRESLE" userId="S::sandrine.presle@snecgcfr.onmicrosoft.com::e72c1ab2-a1aa-476f-bd93-333255b286d7" providerId="AD" clId="Web-{DDE5E037-5533-0B94-57C4-C0F6D1547036}" dt="2026-09-28T15:48:35.908" v="29" actId="20577"/>
          <ac:spMkLst>
            <pc:docMk/>
            <pc:sldMk cId="0" sldId="317"/>
            <ac:spMk id="91" creationId="{94485D2E-38DC-7DCC-3D67-706CBCA723C7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52:42.707" v="83"/>
        <pc:sldMkLst>
          <pc:docMk/>
          <pc:sldMk cId="2725867112" sldId="341"/>
        </pc:sldMkLst>
        <pc:spChg chg="mod">
          <ac:chgData name="Sandrine PRESLE" userId="S::sandrine.presle@snecgcfr.onmicrosoft.com::e72c1ab2-a1aa-476f-bd93-333255b286d7" providerId="AD" clId="Web-{DDE5E037-5533-0B94-57C4-C0F6D1547036}" dt="2026-09-28T15:52:42.707" v="83"/>
          <ac:spMkLst>
            <pc:docMk/>
            <pc:sldMk cId="2725867112" sldId="341"/>
            <ac:spMk id="6" creationId="{D95DB43F-FCF0-993F-3180-9F0221BFB032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52:47.786" v="84"/>
        <pc:sldMkLst>
          <pc:docMk/>
          <pc:sldMk cId="0" sldId="343"/>
        </pc:sldMkLst>
        <pc:spChg chg="mod">
          <ac:chgData name="Sandrine PRESLE" userId="S::sandrine.presle@snecgcfr.onmicrosoft.com::e72c1ab2-a1aa-476f-bd93-333255b286d7" providerId="AD" clId="Web-{DDE5E037-5533-0B94-57C4-C0F6D1547036}" dt="2026-09-28T15:52:47.786" v="84"/>
          <ac:spMkLst>
            <pc:docMk/>
            <pc:sldMk cId="0" sldId="343"/>
            <ac:spMk id="45" creationId="{357E6FE7-3458-8488-B9F4-DF8C3387A9D0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54:46.802" v="108" actId="1076"/>
        <pc:sldMkLst>
          <pc:docMk/>
          <pc:sldMk cId="979440027" sldId="350"/>
        </pc:sldMkLst>
        <pc:spChg chg="mod">
          <ac:chgData name="Sandrine PRESLE" userId="S::sandrine.presle@snecgcfr.onmicrosoft.com::e72c1ab2-a1aa-476f-bd93-333255b286d7" providerId="AD" clId="Web-{DDE5E037-5533-0B94-57C4-C0F6D1547036}" dt="2026-09-28T15:54:46.802" v="108" actId="1076"/>
          <ac:spMkLst>
            <pc:docMk/>
            <pc:sldMk cId="979440027" sldId="350"/>
            <ac:spMk id="5" creationId="{00E2A395-87E8-A2A5-F252-09792BADFCF3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52:13.551" v="79"/>
        <pc:sldMkLst>
          <pc:docMk/>
          <pc:sldMk cId="1910046708" sldId="355"/>
        </pc:sldMkLst>
        <pc:spChg chg="mod">
          <ac:chgData name="Sandrine PRESLE" userId="S::sandrine.presle@snecgcfr.onmicrosoft.com::e72c1ab2-a1aa-476f-bd93-333255b286d7" providerId="AD" clId="Web-{DDE5E037-5533-0B94-57C4-C0F6D1547036}" dt="2026-09-28T15:52:13.551" v="79"/>
          <ac:spMkLst>
            <pc:docMk/>
            <pc:sldMk cId="1910046708" sldId="355"/>
            <ac:spMk id="2" creationId="{294BB4A7-FC44-3858-5643-E533F4348A30}"/>
          </ac:spMkLst>
        </pc:spChg>
      </pc:sldChg>
      <pc:sldChg chg="modSp">
        <pc:chgData name="Sandrine PRESLE" userId="S::sandrine.presle@snecgcfr.onmicrosoft.com::e72c1ab2-a1aa-476f-bd93-333255b286d7" providerId="AD" clId="Web-{DDE5E037-5533-0B94-57C4-C0F6D1547036}" dt="2026-09-28T15:52:18.457" v="80"/>
        <pc:sldMkLst>
          <pc:docMk/>
          <pc:sldMk cId="951844635" sldId="371"/>
        </pc:sldMkLst>
        <pc:spChg chg="mod">
          <ac:chgData name="Sandrine PRESLE" userId="S::sandrine.presle@snecgcfr.onmicrosoft.com::e72c1ab2-a1aa-476f-bd93-333255b286d7" providerId="AD" clId="Web-{DDE5E037-5533-0B94-57C4-C0F6D1547036}" dt="2026-09-28T15:52:18.457" v="80"/>
          <ac:spMkLst>
            <pc:docMk/>
            <pc:sldMk cId="951844635" sldId="371"/>
            <ac:spMk id="84" creationId="{F406990F-A314-C854-FEC6-B76951F9AC42}"/>
          </ac:spMkLst>
        </pc:spChg>
      </pc:sldChg>
    </pc:docChg>
  </pc:docChgLst>
  <pc:docChgLst>
    <pc:chgData name="Sandrine PRESLE" userId="e72c1ab2-a1aa-476f-bd93-333255b286d7" providerId="ADAL" clId="{30F0FDE8-2449-566D-A99D-A18BBA940D0F}"/>
    <pc:docChg chg="custSel modSld modMainMaster">
      <pc:chgData name="Sandrine PRESLE" userId="e72c1ab2-a1aa-476f-bd93-333255b286d7" providerId="ADAL" clId="{30F0FDE8-2449-566D-A99D-A18BBA940D0F}" dt="2026-10-07T14:12:48.474" v="31" actId="478"/>
      <pc:docMkLst>
        <pc:docMk/>
      </pc:docMkLst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257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257"/>
            <ac:spMk id="2" creationId="{20E9EBC5-9DE8-DE0F-EF2E-F36E7EF8AC45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260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260"/>
            <ac:spMk id="2" creationId="{ECFE3F82-134D-28B5-DBAA-B02CAE3A9FD6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2350868078" sldId="262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2350868078" sldId="262"/>
            <ac:spMk id="6" creationId="{99A2096B-A4A0-06B4-1BDA-5075E5F7719A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265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265"/>
            <ac:spMk id="39" creationId="{52AA628C-AFB9-1268-89DA-D9562D759C17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3427213643" sldId="269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3427213643" sldId="269"/>
            <ac:spMk id="4" creationId="{1E12F27C-160F-BDE0-F1C8-1C8D4D8B68F1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4120820420" sldId="272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4120820420" sldId="272"/>
            <ac:spMk id="53" creationId="{1339A743-13A7-4669-8E5C-B9557C643A06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2298797257" sldId="274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2298797257" sldId="274"/>
            <ac:spMk id="2" creationId="{81EB041F-947E-8277-D036-5F9E04E21809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1230678146" sldId="275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1230678146" sldId="275"/>
            <ac:spMk id="5" creationId="{52F89694-B1EC-7E60-9F5F-8DC7B7F873A0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4058834982" sldId="276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4058834982" sldId="276"/>
            <ac:spMk id="15" creationId="{46C0B891-96C6-A5C9-0556-A3C2F1AB99D9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2427507838" sldId="277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2427507838" sldId="277"/>
            <ac:spMk id="3" creationId="{59195E7E-0183-7627-E808-7C77975FDFF4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278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278"/>
            <ac:spMk id="2" creationId="{8753112A-BA1A-D4ED-DDCA-FC0CBCF6DE90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281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281"/>
            <ac:spMk id="5" creationId="{3E4AB68B-4DA3-0621-D41C-AF6C386A6AD4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282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282"/>
            <ac:spMk id="21" creationId="{DCA92B69-2843-324C-EA6F-F61B07D861F5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283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283"/>
            <ac:spMk id="25" creationId="{0BCA2FE9-B768-C51B-1E33-DA5F0A311F50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1922992416" sldId="284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1922992416" sldId="284"/>
            <ac:spMk id="4" creationId="{B248A5BD-D09B-7C04-4622-F897B1F4EEBB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1329580622" sldId="305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1329580622" sldId="305"/>
            <ac:spMk id="9" creationId="{971C9635-927E-A842-01B9-06087649AFAB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3116017036" sldId="310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3116017036" sldId="310"/>
            <ac:spMk id="4" creationId="{ED857BCD-89C9-4D7B-9A1B-C546F52AAEFB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61022896" sldId="312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61022896" sldId="312"/>
            <ac:spMk id="18" creationId="{B26EB0D9-E4EC-A5FA-76A4-540C4BA76933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317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317"/>
            <ac:spMk id="30" creationId="{A4D19E8A-700D-BC09-2ECB-93CF997F4F1A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2725867112" sldId="341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2725867112" sldId="341"/>
            <ac:spMk id="2" creationId="{46BF4372-662F-4600-66D8-43389FC2ECB4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343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343"/>
            <ac:spMk id="2" creationId="{82D35836-C4E5-5811-1A84-8E20B5F86C1C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344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344"/>
            <ac:spMk id="23" creationId="{AA2A2ACB-0FD1-8DFA-7FF1-2C33959F5F85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0" sldId="346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0" sldId="346"/>
            <ac:spMk id="39" creationId="{7BD9DCF8-E382-E192-D2BF-E48B42CC6716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979440027" sldId="350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979440027" sldId="350"/>
            <ac:spMk id="2" creationId="{5116DB77-010E-74D7-B9C6-D9CB33279CE9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846842006" sldId="352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846842006" sldId="352"/>
            <ac:spMk id="3" creationId="{167ED066-AC37-7D89-8EB3-96D07F0FBB02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1910046708" sldId="355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1910046708" sldId="355"/>
            <ac:spMk id="4" creationId="{A06D0203-72E9-0581-D263-D39E04E9703C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1793010755" sldId="360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1793010755" sldId="360"/>
            <ac:spMk id="3" creationId="{9E01401E-772E-0753-7DFD-0D93A0ADFA37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951844635" sldId="371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951844635" sldId="371"/>
            <ac:spMk id="72" creationId="{C1C08E5D-FA6C-F25B-A581-49DAF8C6AEE4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3210290286" sldId="379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3210290286" sldId="379"/>
            <ac:spMk id="11" creationId="{A7B33F72-8E63-195F-B8AF-47AAC3C45A1E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975388138" sldId="390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975388138" sldId="390"/>
            <ac:spMk id="25" creationId="{C06139F7-C3E8-3F3A-1313-F975B1F3E344}"/>
          </ac:spMkLst>
        </pc:spChg>
      </pc:sldChg>
      <pc:sldChg chg="modNotes">
        <pc:chgData name="Sandrine PRESLE" userId="e72c1ab2-a1aa-476f-bd93-333255b286d7" providerId="ADAL" clId="{30F0FDE8-2449-566D-A99D-A18BBA940D0F}" dt="2026-09-30T09:24:24.622" v="3"/>
        <pc:sldMkLst>
          <pc:docMk/>
          <pc:sldMk cId="643377396" sldId="3124"/>
        </pc:sldMkLst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4067085482" sldId="3125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4067085482" sldId="3125"/>
            <ac:spMk id="2" creationId="{D4EA5B2D-2C90-0C32-B3A4-5127C69694A9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1990059408" sldId="3126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1990059408" sldId="3126"/>
            <ac:spMk id="2" creationId="{DD739303-872A-6226-8D77-EF123380E9D3}"/>
          </ac:spMkLst>
        </pc:spChg>
      </pc:sldChg>
      <pc:sldChg chg="addSp modSp">
        <pc:chgData name="Sandrine PRESLE" userId="e72c1ab2-a1aa-476f-bd93-333255b286d7" providerId="ADAL" clId="{30F0FDE8-2449-566D-A99D-A18BBA940D0F}" dt="2026-09-30T09:31:47.097" v="27"/>
        <pc:sldMkLst>
          <pc:docMk/>
          <pc:sldMk cId="3696795157" sldId="3127"/>
        </pc:sldMkLst>
        <pc:spChg chg="add mod">
          <ac:chgData name="Sandrine PRESLE" userId="e72c1ab2-a1aa-476f-bd93-333255b286d7" providerId="ADAL" clId="{30F0FDE8-2449-566D-A99D-A18BBA940D0F}" dt="2026-09-30T09:31:47.097" v="27"/>
          <ac:spMkLst>
            <pc:docMk/>
            <pc:sldMk cId="3696795157" sldId="3127"/>
            <ac:spMk id="3" creationId="{89310DB8-1EFA-0385-D7B5-DA45688A3036}"/>
          </ac:spMkLst>
        </pc:spChg>
      </pc:sldChg>
      <pc:sldMasterChg chg="addSp delSp modSp mod modSldLayout">
        <pc:chgData name="Sandrine PRESLE" userId="e72c1ab2-a1aa-476f-bd93-333255b286d7" providerId="ADAL" clId="{30F0FDE8-2449-566D-A99D-A18BBA940D0F}" dt="2026-10-07T14:12:48.474" v="31" actId="478"/>
        <pc:sldMasterMkLst>
          <pc:docMk/>
          <pc:sldMasterMk cId="2466425470" sldId="2147483660"/>
        </pc:sldMasterMkLst>
        <pc:spChg chg="add mod">
          <ac:chgData name="Sandrine PRESLE" userId="e72c1ab2-a1aa-476f-bd93-333255b286d7" providerId="ADAL" clId="{30F0FDE8-2449-566D-A99D-A18BBA940D0F}" dt="2026-09-30T09:29:16.484" v="4"/>
          <ac:spMkLst>
            <pc:docMk/>
            <pc:sldMasterMk cId="2466425470" sldId="2147483660"/>
            <ac:spMk id="4" creationId="{C664AFED-D42B-C4C9-0A28-045AF5379226}"/>
          </ac:spMkLst>
        </pc:spChg>
        <pc:picChg chg="del">
          <ac:chgData name="Sandrine PRESLE" userId="e72c1ab2-a1aa-476f-bd93-333255b286d7" providerId="ADAL" clId="{30F0FDE8-2449-566D-A99D-A18BBA940D0F}" dt="2026-10-07T14:12:48.474" v="31" actId="478"/>
          <ac:picMkLst>
            <pc:docMk/>
            <pc:sldMasterMk cId="2466425470" sldId="2147483660"/>
            <ac:picMk id="11" creationId="{1D012A99-0EC0-7B79-DBFF-5352C4F38F80}"/>
          </ac:picMkLst>
        </pc:picChg>
        <pc:sldLayoutChg chg="addSp modSp">
          <pc:chgData name="Sandrine PRESLE" userId="e72c1ab2-a1aa-476f-bd93-333255b286d7" providerId="ADAL" clId="{30F0FDE8-2449-566D-A99D-A18BBA940D0F}" dt="2026-09-30T09:29:32.070" v="5"/>
          <pc:sldLayoutMkLst>
            <pc:docMk/>
            <pc:sldMasterMk cId="2466425470" sldId="2147483660"/>
            <pc:sldLayoutMk cId="2689858943" sldId="2147483661"/>
          </pc:sldLayoutMkLst>
          <pc:spChg chg="add mod">
            <ac:chgData name="Sandrine PRESLE" userId="e72c1ab2-a1aa-476f-bd93-333255b286d7" providerId="ADAL" clId="{30F0FDE8-2449-566D-A99D-A18BBA940D0F}" dt="2026-09-30T09:29:32.070" v="5"/>
            <ac:spMkLst>
              <pc:docMk/>
              <pc:sldMasterMk cId="2466425470" sldId="2147483660"/>
              <pc:sldLayoutMk cId="2689858943" sldId="2147483661"/>
              <ac:spMk id="6" creationId="{1E2E8EA6-9AD6-B016-1118-D33E6438530D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0:46.242" v="16"/>
          <pc:sldLayoutMkLst>
            <pc:docMk/>
            <pc:sldMasterMk cId="2466425470" sldId="2147483660"/>
            <pc:sldLayoutMk cId="3007984233" sldId="2147483662"/>
          </pc:sldLayoutMkLst>
          <pc:spChg chg="add mod">
            <ac:chgData name="Sandrine PRESLE" userId="e72c1ab2-a1aa-476f-bd93-333255b286d7" providerId="ADAL" clId="{30F0FDE8-2449-566D-A99D-A18BBA940D0F}" dt="2026-09-30T09:30:46.242" v="16"/>
            <ac:spMkLst>
              <pc:docMk/>
              <pc:sldMasterMk cId="2466425470" sldId="2147483660"/>
              <pc:sldLayoutMk cId="3007984233" sldId="2147483662"/>
              <ac:spMk id="7" creationId="{6C83CBB7-8DF6-B24A-D7A2-21B7693B260A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0:57.316" v="19"/>
          <pc:sldLayoutMkLst>
            <pc:docMk/>
            <pc:sldMasterMk cId="2466425470" sldId="2147483660"/>
            <pc:sldLayoutMk cId="2326989035" sldId="2147483663"/>
          </pc:sldLayoutMkLst>
          <pc:spChg chg="add mod">
            <ac:chgData name="Sandrine PRESLE" userId="e72c1ab2-a1aa-476f-bd93-333255b286d7" providerId="ADAL" clId="{30F0FDE8-2449-566D-A99D-A18BBA940D0F}" dt="2026-09-30T09:30:57.316" v="19"/>
            <ac:spMkLst>
              <pc:docMk/>
              <pc:sldMasterMk cId="2466425470" sldId="2147483660"/>
              <pc:sldLayoutMk cId="2326989035" sldId="2147483663"/>
              <ac:spMk id="7" creationId="{3FD3524D-02AF-11C5-679D-F6B28C9CA980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1:00.443" v="20"/>
          <pc:sldLayoutMkLst>
            <pc:docMk/>
            <pc:sldMasterMk cId="2466425470" sldId="2147483660"/>
            <pc:sldLayoutMk cId="3889787166" sldId="2147483664"/>
          </pc:sldLayoutMkLst>
          <pc:spChg chg="add mod">
            <ac:chgData name="Sandrine PRESLE" userId="e72c1ab2-a1aa-476f-bd93-333255b286d7" providerId="ADAL" clId="{30F0FDE8-2449-566D-A99D-A18BBA940D0F}" dt="2026-09-30T09:31:00.443" v="20"/>
            <ac:spMkLst>
              <pc:docMk/>
              <pc:sldMasterMk cId="2466425470" sldId="2147483660"/>
              <pc:sldLayoutMk cId="3889787166" sldId="2147483664"/>
              <ac:spMk id="8" creationId="{E6245D8D-DF86-865F-1E83-905C6D0E315A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1:03.962" v="21"/>
          <pc:sldLayoutMkLst>
            <pc:docMk/>
            <pc:sldMasterMk cId="2466425470" sldId="2147483660"/>
            <pc:sldLayoutMk cId="2443357621" sldId="2147483665"/>
          </pc:sldLayoutMkLst>
          <pc:spChg chg="add mod">
            <ac:chgData name="Sandrine PRESLE" userId="e72c1ab2-a1aa-476f-bd93-333255b286d7" providerId="ADAL" clId="{30F0FDE8-2449-566D-A99D-A18BBA940D0F}" dt="2026-09-30T09:31:03.962" v="21"/>
            <ac:spMkLst>
              <pc:docMk/>
              <pc:sldMasterMk cId="2466425470" sldId="2147483660"/>
              <pc:sldLayoutMk cId="2443357621" sldId="2147483665"/>
              <ac:spMk id="10" creationId="{43E3F91F-1DEB-1504-12FD-70102F0B79C9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1:07.492" v="22"/>
          <pc:sldLayoutMkLst>
            <pc:docMk/>
            <pc:sldMasterMk cId="2466425470" sldId="2147483660"/>
            <pc:sldLayoutMk cId="1137778145" sldId="2147483666"/>
          </pc:sldLayoutMkLst>
          <pc:spChg chg="add mod">
            <ac:chgData name="Sandrine PRESLE" userId="e72c1ab2-a1aa-476f-bd93-333255b286d7" providerId="ADAL" clId="{30F0FDE8-2449-566D-A99D-A18BBA940D0F}" dt="2026-09-30T09:31:07.492" v="22"/>
            <ac:spMkLst>
              <pc:docMk/>
              <pc:sldMasterMk cId="2466425470" sldId="2147483660"/>
              <pc:sldLayoutMk cId="1137778145" sldId="2147483666"/>
              <ac:spMk id="6" creationId="{E2B2C3D9-EBE2-26C8-951B-3352B35EBC35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1:11.063" v="23"/>
          <pc:sldLayoutMkLst>
            <pc:docMk/>
            <pc:sldMasterMk cId="2466425470" sldId="2147483660"/>
            <pc:sldLayoutMk cId="2217082021" sldId="2147483667"/>
          </pc:sldLayoutMkLst>
          <pc:spChg chg="add mod">
            <ac:chgData name="Sandrine PRESLE" userId="e72c1ab2-a1aa-476f-bd93-333255b286d7" providerId="ADAL" clId="{30F0FDE8-2449-566D-A99D-A18BBA940D0F}" dt="2026-09-30T09:31:11.063" v="23"/>
            <ac:spMkLst>
              <pc:docMk/>
              <pc:sldMasterMk cId="2466425470" sldId="2147483660"/>
              <pc:sldLayoutMk cId="2217082021" sldId="2147483667"/>
              <ac:spMk id="5" creationId="{D77BACDE-73F7-6886-55F9-05C159206319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1:13.861" v="24"/>
          <pc:sldLayoutMkLst>
            <pc:docMk/>
            <pc:sldMasterMk cId="2466425470" sldId="2147483660"/>
            <pc:sldLayoutMk cId="1858960562" sldId="2147483668"/>
          </pc:sldLayoutMkLst>
          <pc:spChg chg="add mod">
            <ac:chgData name="Sandrine PRESLE" userId="e72c1ab2-a1aa-476f-bd93-333255b286d7" providerId="ADAL" clId="{30F0FDE8-2449-566D-A99D-A18BBA940D0F}" dt="2026-09-30T09:31:13.861" v="24"/>
            <ac:spMkLst>
              <pc:docMk/>
              <pc:sldMasterMk cId="2466425470" sldId="2147483660"/>
              <pc:sldLayoutMk cId="1858960562" sldId="2147483668"/>
              <ac:spMk id="8" creationId="{83BA3D3A-EB18-44A4-ADE5-C0F0967DBEFB}"/>
            </ac:spMkLst>
          </pc:spChg>
        </pc:sldLayoutChg>
        <pc:sldLayoutChg chg="addSp delSp modSp mod">
          <pc:chgData name="Sandrine PRESLE" userId="e72c1ab2-a1aa-476f-bd93-333255b286d7" providerId="ADAL" clId="{30F0FDE8-2449-566D-A99D-A18BBA940D0F}" dt="2026-10-07T14:12:26.568" v="30"/>
          <pc:sldLayoutMkLst>
            <pc:docMk/>
            <pc:sldMasterMk cId="2466425470" sldId="2147483660"/>
            <pc:sldLayoutMk cId="3388607346" sldId="2147483669"/>
          </pc:sldLayoutMkLst>
          <pc:spChg chg="mod">
            <ac:chgData name="Sandrine PRESLE" userId="e72c1ab2-a1aa-476f-bd93-333255b286d7" providerId="ADAL" clId="{30F0FDE8-2449-566D-A99D-A18BBA940D0F}" dt="2026-09-30T09:22:01.418" v="1" actId="1076"/>
            <ac:spMkLst>
              <pc:docMk/>
              <pc:sldMasterMk cId="2466425470" sldId="2147483660"/>
              <pc:sldLayoutMk cId="3388607346" sldId="2147483669"/>
              <ac:spMk id="3" creationId="{9CB81B0B-33AA-415E-F454-32D1F2518204}"/>
            </ac:spMkLst>
          </pc:spChg>
          <pc:spChg chg="add mod">
            <ac:chgData name="Sandrine PRESLE" userId="e72c1ab2-a1aa-476f-bd93-333255b286d7" providerId="ADAL" clId="{30F0FDE8-2449-566D-A99D-A18BBA940D0F}" dt="2026-09-30T09:30:40.938" v="15"/>
            <ac:spMkLst>
              <pc:docMk/>
              <pc:sldMasterMk cId="2466425470" sldId="2147483660"/>
              <pc:sldLayoutMk cId="3388607346" sldId="2147483669"/>
              <ac:spMk id="8" creationId="{E74AA72A-435E-B6EE-C6E3-35C451908058}"/>
            </ac:spMkLst>
          </pc:spChg>
          <pc:spChg chg="add del mod">
            <ac:chgData name="Sandrine PRESLE" userId="e72c1ab2-a1aa-476f-bd93-333255b286d7" providerId="ADAL" clId="{30F0FDE8-2449-566D-A99D-A18BBA940D0F}" dt="2026-10-07T14:12:26.568" v="30"/>
            <ac:spMkLst>
              <pc:docMk/>
              <pc:sldMasterMk cId="2466425470" sldId="2147483660"/>
              <pc:sldLayoutMk cId="3388607346" sldId="2147483669"/>
              <ac:spMk id="15" creationId="{FA539D0F-2673-6DC3-DC3F-3DC5ABF80C12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1:17.861" v="25"/>
          <pc:sldLayoutMkLst>
            <pc:docMk/>
            <pc:sldMasterMk cId="2466425470" sldId="2147483660"/>
            <pc:sldLayoutMk cId="3971290251" sldId="2147483670"/>
          </pc:sldLayoutMkLst>
          <pc:spChg chg="add mod">
            <ac:chgData name="Sandrine PRESLE" userId="e72c1ab2-a1aa-476f-bd93-333255b286d7" providerId="ADAL" clId="{30F0FDE8-2449-566D-A99D-A18BBA940D0F}" dt="2026-09-30T09:31:17.861" v="25"/>
            <ac:spMkLst>
              <pc:docMk/>
              <pc:sldMasterMk cId="2466425470" sldId="2147483660"/>
              <pc:sldLayoutMk cId="3971290251" sldId="2147483670"/>
              <ac:spMk id="7" creationId="{C7B56812-0C6A-17A1-0FFC-796E4FF37AAA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1:20.353" v="26"/>
          <pc:sldLayoutMkLst>
            <pc:docMk/>
            <pc:sldMasterMk cId="2466425470" sldId="2147483660"/>
            <pc:sldLayoutMk cId="905168389" sldId="2147483671"/>
          </pc:sldLayoutMkLst>
          <pc:spChg chg="add mod">
            <ac:chgData name="Sandrine PRESLE" userId="e72c1ab2-a1aa-476f-bd93-333255b286d7" providerId="ADAL" clId="{30F0FDE8-2449-566D-A99D-A18BBA940D0F}" dt="2026-09-30T09:31:20.353" v="26"/>
            <ac:spMkLst>
              <pc:docMk/>
              <pc:sldMasterMk cId="2466425470" sldId="2147483660"/>
              <pc:sldLayoutMk cId="905168389" sldId="2147483671"/>
              <ac:spMk id="7" creationId="{8CD3BD65-0C7F-92A0-86D9-61EFA087378F}"/>
            </ac:spMkLst>
          </pc:spChg>
        </pc:sldLayoutChg>
        <pc:sldLayoutChg chg="addSp modSp mod">
          <pc:chgData name="Sandrine PRESLE" userId="e72c1ab2-a1aa-476f-bd93-333255b286d7" providerId="ADAL" clId="{30F0FDE8-2449-566D-A99D-A18BBA940D0F}" dt="2026-09-30T09:30:27.642" v="14" actId="1076"/>
          <pc:sldLayoutMkLst>
            <pc:docMk/>
            <pc:sldMasterMk cId="2466425470" sldId="2147483660"/>
            <pc:sldLayoutMk cId="2346064203" sldId="2147483672"/>
          </pc:sldLayoutMkLst>
          <pc:spChg chg="mod">
            <ac:chgData name="Sandrine PRESLE" userId="e72c1ab2-a1aa-476f-bd93-333255b286d7" providerId="ADAL" clId="{30F0FDE8-2449-566D-A99D-A18BBA940D0F}" dt="2026-09-30T09:30:24.058" v="13" actId="14100"/>
            <ac:spMkLst>
              <pc:docMk/>
              <pc:sldMasterMk cId="2466425470" sldId="2147483660"/>
              <pc:sldLayoutMk cId="2346064203" sldId="2147483672"/>
              <ac:spMk id="2" creationId="{D6DC3BC1-7EBC-9955-CD48-D105FBCEE263}"/>
            </ac:spMkLst>
          </pc:spChg>
          <pc:spChg chg="add mod">
            <ac:chgData name="Sandrine PRESLE" userId="e72c1ab2-a1aa-476f-bd93-333255b286d7" providerId="ADAL" clId="{30F0FDE8-2449-566D-A99D-A18BBA940D0F}" dt="2026-09-30T09:30:14.545" v="10" actId="1076"/>
            <ac:spMkLst>
              <pc:docMk/>
              <pc:sldMasterMk cId="2466425470" sldId="2147483660"/>
              <pc:sldLayoutMk cId="2346064203" sldId="2147483672"/>
              <ac:spMk id="3" creationId="{DBA5E091-D316-A42A-8670-215C896193DE}"/>
            </ac:spMkLst>
          </pc:spChg>
          <pc:picChg chg="mod">
            <ac:chgData name="Sandrine PRESLE" userId="e72c1ab2-a1aa-476f-bd93-333255b286d7" providerId="ADAL" clId="{30F0FDE8-2449-566D-A99D-A18BBA940D0F}" dt="2026-09-30T09:30:04.211" v="8" actId="1076"/>
            <ac:picMkLst>
              <pc:docMk/>
              <pc:sldMasterMk cId="2466425470" sldId="2147483660"/>
              <pc:sldLayoutMk cId="2346064203" sldId="2147483672"/>
              <ac:picMk id="10" creationId="{8DB5D99E-09AA-4998-9A3D-95433C368F31}"/>
            </ac:picMkLst>
          </pc:picChg>
          <pc:picChg chg="mod">
            <ac:chgData name="Sandrine PRESLE" userId="e72c1ab2-a1aa-476f-bd93-333255b286d7" providerId="ADAL" clId="{30F0FDE8-2449-566D-A99D-A18BBA940D0F}" dt="2026-09-30T09:30:00.835" v="7" actId="1076"/>
            <ac:picMkLst>
              <pc:docMk/>
              <pc:sldMasterMk cId="2466425470" sldId="2147483660"/>
              <pc:sldLayoutMk cId="2346064203" sldId="2147483672"/>
              <ac:picMk id="17" creationId="{9BF037E1-3B67-9941-0BA5-244C9903EE11}"/>
            </ac:picMkLst>
          </pc:picChg>
          <pc:picChg chg="mod">
            <ac:chgData name="Sandrine PRESLE" userId="e72c1ab2-a1aa-476f-bd93-333255b286d7" providerId="ADAL" clId="{30F0FDE8-2449-566D-A99D-A18BBA940D0F}" dt="2026-09-30T09:30:27.642" v="14" actId="1076"/>
            <ac:picMkLst>
              <pc:docMk/>
              <pc:sldMasterMk cId="2466425470" sldId="2147483660"/>
              <pc:sldLayoutMk cId="2346064203" sldId="2147483672"/>
              <ac:picMk id="19" creationId="{22EAD485-1AFB-B3F9-45AE-1905D7DED933}"/>
            </ac:picMkLst>
          </pc:picChg>
        </pc:sldLayoutChg>
        <pc:sldLayoutChg chg="addSp modSp">
          <pc:chgData name="Sandrine PRESLE" userId="e72c1ab2-a1aa-476f-bd93-333255b286d7" providerId="ADAL" clId="{30F0FDE8-2449-566D-A99D-A18BBA940D0F}" dt="2026-09-30T09:30:50.117" v="17"/>
          <pc:sldLayoutMkLst>
            <pc:docMk/>
            <pc:sldMasterMk cId="2466425470" sldId="2147483660"/>
            <pc:sldLayoutMk cId="1749949083" sldId="2147483673"/>
          </pc:sldLayoutMkLst>
          <pc:spChg chg="add mod">
            <ac:chgData name="Sandrine PRESLE" userId="e72c1ab2-a1aa-476f-bd93-333255b286d7" providerId="ADAL" clId="{30F0FDE8-2449-566D-A99D-A18BBA940D0F}" dt="2026-09-30T09:30:50.117" v="17"/>
            <ac:spMkLst>
              <pc:docMk/>
              <pc:sldMasterMk cId="2466425470" sldId="2147483660"/>
              <pc:sldLayoutMk cId="1749949083" sldId="2147483673"/>
              <ac:spMk id="8" creationId="{70154DE1-DCCC-4B8F-32AB-321FD9F8B18D}"/>
            </ac:spMkLst>
          </pc:spChg>
        </pc:sldLayoutChg>
        <pc:sldLayoutChg chg="addSp modSp">
          <pc:chgData name="Sandrine PRESLE" userId="e72c1ab2-a1aa-476f-bd93-333255b286d7" providerId="ADAL" clId="{30F0FDE8-2449-566D-A99D-A18BBA940D0F}" dt="2026-09-30T09:30:53.968" v="18"/>
          <pc:sldLayoutMkLst>
            <pc:docMk/>
            <pc:sldMasterMk cId="2466425470" sldId="2147483660"/>
            <pc:sldLayoutMk cId="1653909784" sldId="2147483674"/>
          </pc:sldLayoutMkLst>
          <pc:spChg chg="add mod">
            <ac:chgData name="Sandrine PRESLE" userId="e72c1ab2-a1aa-476f-bd93-333255b286d7" providerId="ADAL" clId="{30F0FDE8-2449-566D-A99D-A18BBA940D0F}" dt="2026-09-30T09:30:53.968" v="18"/>
            <ac:spMkLst>
              <pc:docMk/>
              <pc:sldMasterMk cId="2466425470" sldId="2147483660"/>
              <pc:sldLayoutMk cId="1653909784" sldId="2147483674"/>
              <ac:spMk id="8" creationId="{CDD0F63C-63A5-AB66-5C82-F0E8C505C321}"/>
            </ac:spMkLst>
          </pc:spChg>
        </pc:sldLayoutChg>
      </pc:sldMasterChg>
    </pc:docChg>
  </pc:docChgLst>
  <pc:docChgLst>
    <pc:chgData name="Sandrine PRESLE" userId="S::sandrine.presle@snecgcfr.onmicrosoft.com::e72c1ab2-a1aa-476f-bd93-333255b286d7" providerId="AD" clId="Web-{5E9E373B-D2D9-CEBF-DBDE-7293A35999C5}"/>
    <pc:docChg chg="modSld">
      <pc:chgData name="Sandrine PRESLE" userId="S::sandrine.presle@snecgcfr.onmicrosoft.com::e72c1ab2-a1aa-476f-bd93-333255b286d7" providerId="AD" clId="Web-{5E9E373B-D2D9-CEBF-DBDE-7293A35999C5}" dt="2026-10-07T14:12:08.335" v="1" actId="20577"/>
      <pc:docMkLst>
        <pc:docMk/>
      </pc:docMkLst>
      <pc:sldChg chg="modSp">
        <pc:chgData name="Sandrine PRESLE" userId="S::sandrine.presle@snecgcfr.onmicrosoft.com::e72c1ab2-a1aa-476f-bd93-333255b286d7" providerId="AD" clId="Web-{5E9E373B-D2D9-CEBF-DBDE-7293A35999C5}" dt="2026-10-07T14:12:08.335" v="1" actId="20577"/>
        <pc:sldMkLst>
          <pc:docMk/>
          <pc:sldMk cId="2298797257" sldId="274"/>
        </pc:sldMkLst>
        <pc:spChg chg="mod">
          <ac:chgData name="Sandrine PRESLE" userId="S::sandrine.presle@snecgcfr.onmicrosoft.com::e72c1ab2-a1aa-476f-bd93-333255b286d7" providerId="AD" clId="Web-{5E9E373B-D2D9-CEBF-DBDE-7293A35999C5}" dt="2026-10-07T14:12:08.335" v="1" actId="20577"/>
          <ac:spMkLst>
            <pc:docMk/>
            <pc:sldMk cId="2298797257" sldId="274"/>
            <ac:spMk id="25" creationId="{847C08E2-21C2-F471-A3F0-24966AC26044}"/>
          </ac:spMkLst>
        </pc:spChg>
      </pc:sldChg>
    </pc:docChg>
  </pc:docChgLst>
  <pc:docChgLst>
    <pc:chgData name="Sandrine PRESLE" userId="S::sandrine.presle@snecgcfr.onmicrosoft.com::e72c1ab2-a1aa-476f-bd93-333255b286d7" providerId="AD" clId="Web-{C4EC1434-9EFA-B232-BC76-D47973F028F1}"/>
    <pc:docChg chg="modSld">
      <pc:chgData name="Sandrine PRESLE" userId="S::sandrine.presle@snecgcfr.onmicrosoft.com::e72c1ab2-a1aa-476f-bd93-333255b286d7" providerId="AD" clId="Web-{C4EC1434-9EFA-B232-BC76-D47973F028F1}" dt="2026-10-05T19:58:10.221" v="7"/>
      <pc:docMkLst>
        <pc:docMk/>
      </pc:docMkLst>
      <pc:sldChg chg="delSp">
        <pc:chgData name="Sandrine PRESLE" userId="S::sandrine.presle@snecgcfr.onmicrosoft.com::e72c1ab2-a1aa-476f-bd93-333255b286d7" providerId="AD" clId="Web-{C4EC1434-9EFA-B232-BC76-D47973F028F1}" dt="2026-10-05T19:57:37.923" v="4"/>
        <pc:sldMkLst>
          <pc:docMk/>
          <pc:sldMk cId="0" sldId="317"/>
        </pc:sldMkLst>
      </pc:sldChg>
      <pc:sldChg chg="modSp">
        <pc:chgData name="Sandrine PRESLE" userId="S::sandrine.presle@snecgcfr.onmicrosoft.com::e72c1ab2-a1aa-476f-bd93-333255b286d7" providerId="AD" clId="Web-{C4EC1434-9EFA-B232-BC76-D47973F028F1}" dt="2026-10-05T19:56:58.719" v="3" actId="20577"/>
        <pc:sldMkLst>
          <pc:docMk/>
          <pc:sldMk cId="0" sldId="343"/>
        </pc:sldMkLst>
        <pc:spChg chg="mod">
          <ac:chgData name="Sandrine PRESLE" userId="S::sandrine.presle@snecgcfr.onmicrosoft.com::e72c1ab2-a1aa-476f-bd93-333255b286d7" providerId="AD" clId="Web-{C4EC1434-9EFA-B232-BC76-D47973F028F1}" dt="2026-10-05T19:56:58.719" v="3" actId="20577"/>
          <ac:spMkLst>
            <pc:docMk/>
            <pc:sldMk cId="0" sldId="343"/>
            <ac:spMk id="37" creationId="{00000000-0000-0000-0000-000000000000}"/>
          </ac:spMkLst>
        </pc:spChg>
      </pc:sldChg>
      <pc:sldChg chg="modNotes">
        <pc:chgData name="Sandrine PRESLE" userId="S::sandrine.presle@snecgcfr.onmicrosoft.com::e72c1ab2-a1aa-476f-bd93-333255b286d7" providerId="AD" clId="Web-{C4EC1434-9EFA-B232-BC76-D47973F028F1}" dt="2026-10-05T19:57:50.018" v="5"/>
        <pc:sldMkLst>
          <pc:docMk/>
          <pc:sldMk cId="0" sldId="346"/>
        </pc:sldMkLst>
      </pc:sldChg>
      <pc:sldChg chg="modNotes">
        <pc:chgData name="Sandrine PRESLE" userId="S::sandrine.presle@snecgcfr.onmicrosoft.com::e72c1ab2-a1aa-476f-bd93-333255b286d7" providerId="AD" clId="Web-{C4EC1434-9EFA-B232-BC76-D47973F028F1}" dt="2026-10-05T19:58:00.580" v="6"/>
        <pc:sldMkLst>
          <pc:docMk/>
          <pc:sldMk cId="1910046708" sldId="355"/>
        </pc:sldMkLst>
      </pc:sldChg>
      <pc:sldChg chg="modNotes">
        <pc:chgData name="Sandrine PRESLE" userId="S::sandrine.presle@snecgcfr.onmicrosoft.com::e72c1ab2-a1aa-476f-bd93-333255b286d7" providerId="AD" clId="Web-{C4EC1434-9EFA-B232-BC76-D47973F028F1}" dt="2026-10-05T19:58:10.221" v="7"/>
        <pc:sldMkLst>
          <pc:docMk/>
          <pc:sldMk cId="975388138" sldId="390"/>
        </pc:sldMkLst>
      </pc:sldChg>
    </pc:docChg>
  </pc:docChgLst>
  <pc:docChgLst>
    <pc:chgData name="Sandrine PRESLE" userId="S::sandrine.presle@snecgcfr.onmicrosoft.com::e72c1ab2-a1aa-476f-bd93-333255b286d7" providerId="AD" clId="Web-{739ACFBB-311C-C8A4-F18F-90404F026040}"/>
    <pc:docChg chg="addSld delSld modSld sldOrd modSection">
      <pc:chgData name="Sandrine PRESLE" userId="S::sandrine.presle@snecgcfr.onmicrosoft.com::e72c1ab2-a1aa-476f-bd93-333255b286d7" providerId="AD" clId="Web-{739ACFBB-311C-C8A4-F18F-90404F026040}" dt="2026-09-30T09:06:30.972" v="309" actId="1076"/>
      <pc:docMkLst>
        <pc:docMk/>
      </pc:docMkLst>
      <pc:sldChg chg="addSp delSp modSp">
        <pc:chgData name="Sandrine PRESLE" userId="S::sandrine.presle@snecgcfr.onmicrosoft.com::e72c1ab2-a1aa-476f-bd93-333255b286d7" providerId="AD" clId="Web-{739ACFBB-311C-C8A4-F18F-90404F026040}" dt="2026-09-30T08:13:49.865" v="61"/>
        <pc:sldMkLst>
          <pc:docMk/>
          <pc:sldMk cId="1922992416" sldId="284"/>
        </pc:sldMkLst>
        <pc:spChg chg="mod">
          <ac:chgData name="Sandrine PRESLE" userId="S::sandrine.presle@snecgcfr.onmicrosoft.com::e72c1ab2-a1aa-476f-bd93-333255b286d7" providerId="AD" clId="Web-{739ACFBB-311C-C8A4-F18F-90404F026040}" dt="2026-09-30T08:13:34.537" v="58" actId="20577"/>
          <ac:spMkLst>
            <pc:docMk/>
            <pc:sldMk cId="1922992416" sldId="284"/>
            <ac:spMk id="3" creationId="{35C3C802-3A2F-B163-8998-EF1924CC963E}"/>
          </ac:spMkLst>
        </pc:spChg>
        <pc:spChg chg="mod">
          <ac:chgData name="Sandrine PRESLE" userId="S::sandrine.presle@snecgcfr.onmicrosoft.com::e72c1ab2-a1aa-476f-bd93-333255b286d7" providerId="AD" clId="Web-{739ACFBB-311C-C8A4-F18F-90404F026040}" dt="2026-09-30T08:13:49.865" v="61"/>
          <ac:spMkLst>
            <pc:docMk/>
            <pc:sldMk cId="1922992416" sldId="284"/>
            <ac:spMk id="5" creationId="{F96C72BB-F95A-4289-F54F-78C38C509B4E}"/>
          </ac:spMkLst>
        </pc:spChg>
        <pc:spChg chg="add mod">
          <ac:chgData name="Sandrine PRESLE" userId="S::sandrine.presle@snecgcfr.onmicrosoft.com::e72c1ab2-a1aa-476f-bd93-333255b286d7" providerId="AD" clId="Web-{739ACFBB-311C-C8A4-F18F-90404F026040}" dt="2026-09-30T08:10:21.738" v="31"/>
          <ac:spMkLst>
            <pc:docMk/>
            <pc:sldMk cId="1922992416" sldId="284"/>
            <ac:spMk id="6" creationId="{77879348-3528-8F89-35A5-759A8D9C9BC7}"/>
          </ac:spMkLst>
        </pc:spChg>
        <pc:picChg chg="add mod ord">
          <ac:chgData name="Sandrine PRESLE" userId="S::sandrine.presle@snecgcfr.onmicrosoft.com::e72c1ab2-a1aa-476f-bd93-333255b286d7" providerId="AD" clId="Web-{739ACFBB-311C-C8A4-F18F-90404F026040}" dt="2026-09-30T08:13:43.412" v="59" actId="14100"/>
          <ac:picMkLst>
            <pc:docMk/>
            <pc:sldMk cId="1922992416" sldId="284"/>
            <ac:picMk id="2" creationId="{FD5AAD55-13CD-6374-72C4-D714B22D9F15}"/>
          </ac:picMkLst>
        </pc:picChg>
      </pc:sldChg>
      <pc:sldChg chg="addSp delSp modSp new ord">
        <pc:chgData name="Sandrine PRESLE" userId="S::sandrine.presle@snecgcfr.onmicrosoft.com::e72c1ab2-a1aa-476f-bd93-333255b286d7" providerId="AD" clId="Web-{739ACFBB-311C-C8A4-F18F-90404F026040}" dt="2026-09-30T08:21:56.698" v="231" actId="1076"/>
        <pc:sldMkLst>
          <pc:docMk/>
          <pc:sldMk cId="4067085482" sldId="3125"/>
        </pc:sldMkLst>
        <pc:spChg chg="add mod ord">
          <ac:chgData name="Sandrine PRESLE" userId="S::sandrine.presle@snecgcfr.onmicrosoft.com::e72c1ab2-a1aa-476f-bd93-333255b286d7" providerId="AD" clId="Web-{739ACFBB-311C-C8A4-F18F-90404F026040}" dt="2026-09-30T08:21:31.307" v="224"/>
          <ac:spMkLst>
            <pc:docMk/>
            <pc:sldMk cId="4067085482" sldId="3125"/>
            <ac:spMk id="7" creationId="{3CB5D973-7BAB-EC9B-1580-A08977454278}"/>
          </ac:spMkLst>
        </pc:spChg>
        <pc:spChg chg="add mod ord">
          <ac:chgData name="Sandrine PRESLE" userId="S::sandrine.presle@snecgcfr.onmicrosoft.com::e72c1ab2-a1aa-476f-bd93-333255b286d7" providerId="AD" clId="Web-{739ACFBB-311C-C8A4-F18F-90404F026040}" dt="2026-09-30T08:21:56.698" v="231" actId="1076"/>
          <ac:spMkLst>
            <pc:docMk/>
            <pc:sldMk cId="4067085482" sldId="3125"/>
            <ac:spMk id="9" creationId="{E5D0517B-7105-A61D-7EBB-A0780F9F356C}"/>
          </ac:spMkLst>
        </pc:spChg>
        <pc:spChg chg="add mod">
          <ac:chgData name="Sandrine PRESLE" userId="S::sandrine.presle@snecgcfr.onmicrosoft.com::e72c1ab2-a1aa-476f-bd93-333255b286d7" providerId="AD" clId="Web-{739ACFBB-311C-C8A4-F18F-90404F026040}" dt="2026-09-30T08:18:28.852" v="106" actId="1076"/>
          <ac:spMkLst>
            <pc:docMk/>
            <pc:sldMk cId="4067085482" sldId="3125"/>
            <ac:spMk id="15" creationId="{71954E1F-8493-AFF9-464B-EF34727006C3}"/>
          </ac:spMkLst>
        </pc:spChg>
        <pc:spChg chg="add mod">
          <ac:chgData name="Sandrine PRESLE" userId="S::sandrine.presle@snecgcfr.onmicrosoft.com::e72c1ab2-a1aa-476f-bd93-333255b286d7" providerId="AD" clId="Web-{739ACFBB-311C-C8A4-F18F-90404F026040}" dt="2026-09-30T08:21:50.885" v="230" actId="1076"/>
          <ac:spMkLst>
            <pc:docMk/>
            <pc:sldMk cId="4067085482" sldId="3125"/>
            <ac:spMk id="16" creationId="{808C3AAC-D4F7-9914-528B-6B3AF6A782AD}"/>
          </ac:spMkLst>
        </pc:spChg>
        <pc:spChg chg="add mod">
          <ac:chgData name="Sandrine PRESLE" userId="S::sandrine.presle@snecgcfr.onmicrosoft.com::e72c1ab2-a1aa-476f-bd93-333255b286d7" providerId="AD" clId="Web-{739ACFBB-311C-C8A4-F18F-90404F026040}" dt="2026-09-30T08:21:44.885" v="229" actId="1076"/>
          <ac:spMkLst>
            <pc:docMk/>
            <pc:sldMk cId="4067085482" sldId="3125"/>
            <ac:spMk id="17" creationId="{4020863D-6E8B-CDC6-60A7-68E6A2AD7927}"/>
          </ac:spMkLst>
        </pc:spChg>
        <pc:spChg chg="add mod">
          <ac:chgData name="Sandrine PRESLE" userId="S::sandrine.presle@snecgcfr.onmicrosoft.com::e72c1ab2-a1aa-476f-bd93-333255b286d7" providerId="AD" clId="Web-{739ACFBB-311C-C8A4-F18F-90404F026040}" dt="2026-09-30T08:21:40.495" v="228" actId="1076"/>
          <ac:spMkLst>
            <pc:docMk/>
            <pc:sldMk cId="4067085482" sldId="3125"/>
            <ac:spMk id="18" creationId="{6837003A-BB15-6F90-73E0-14A9AE6CA439}"/>
          </ac:spMkLst>
        </pc:spChg>
        <pc:picChg chg="add mod">
          <ac:chgData name="Sandrine PRESLE" userId="S::sandrine.presle@snecgcfr.onmicrosoft.com::e72c1ab2-a1aa-476f-bd93-333255b286d7" providerId="AD" clId="Web-{739ACFBB-311C-C8A4-F18F-90404F026040}" dt="2026-09-30T08:15:33.147" v="94" actId="1076"/>
          <ac:picMkLst>
            <pc:docMk/>
            <pc:sldMk cId="4067085482" sldId="3125"/>
            <ac:picMk id="10" creationId="{67F07C1C-577A-F58F-8111-3D1AECC1CCD5}"/>
          </ac:picMkLst>
        </pc:picChg>
        <pc:picChg chg="add mod">
          <ac:chgData name="Sandrine PRESLE" userId="S::sandrine.presle@snecgcfr.onmicrosoft.com::e72c1ab2-a1aa-476f-bd93-333255b286d7" providerId="AD" clId="Web-{739ACFBB-311C-C8A4-F18F-90404F026040}" dt="2026-09-30T08:21:16.869" v="220" actId="1076"/>
          <ac:picMkLst>
            <pc:docMk/>
            <pc:sldMk cId="4067085482" sldId="3125"/>
            <ac:picMk id="11" creationId="{B091FDAD-9659-B4D7-62A2-3433CD16C617}"/>
          </ac:picMkLst>
        </pc:picChg>
        <pc:picChg chg="add mod">
          <ac:chgData name="Sandrine PRESLE" userId="S::sandrine.presle@snecgcfr.onmicrosoft.com::e72c1ab2-a1aa-476f-bd93-333255b286d7" providerId="AD" clId="Web-{739ACFBB-311C-C8A4-F18F-90404F026040}" dt="2026-09-30T08:21:19.510" v="222" actId="1076"/>
          <ac:picMkLst>
            <pc:docMk/>
            <pc:sldMk cId="4067085482" sldId="3125"/>
            <ac:picMk id="12" creationId="{91E3646F-CCD1-3573-A7CA-C473E799F5BC}"/>
          </ac:picMkLst>
        </pc:picChg>
        <pc:picChg chg="add mod">
          <ac:chgData name="Sandrine PRESLE" userId="S::sandrine.presle@snecgcfr.onmicrosoft.com::e72c1ab2-a1aa-476f-bd93-333255b286d7" providerId="AD" clId="Web-{739ACFBB-311C-C8A4-F18F-90404F026040}" dt="2026-09-30T08:21:18.291" v="221" actId="1076"/>
          <ac:picMkLst>
            <pc:docMk/>
            <pc:sldMk cId="4067085482" sldId="3125"/>
            <ac:picMk id="13" creationId="{EE2C4973-5D83-BDC8-B33A-CCF88BF5B6AD}"/>
          </ac:picMkLst>
        </pc:picChg>
      </pc:sldChg>
      <pc:sldChg chg="addSp delSp modSp new">
        <pc:chgData name="Sandrine PRESLE" userId="S::sandrine.presle@snecgcfr.onmicrosoft.com::e72c1ab2-a1aa-476f-bd93-333255b286d7" providerId="AD" clId="Web-{739ACFBB-311C-C8A4-F18F-90404F026040}" dt="2026-09-30T08:24:51.324" v="280" actId="20577"/>
        <pc:sldMkLst>
          <pc:docMk/>
          <pc:sldMk cId="1990059408" sldId="3126"/>
        </pc:sldMkLst>
        <pc:spChg chg="add mod">
          <ac:chgData name="Sandrine PRESLE" userId="S::sandrine.presle@snecgcfr.onmicrosoft.com::e72c1ab2-a1aa-476f-bd93-333255b286d7" providerId="AD" clId="Web-{739ACFBB-311C-C8A4-F18F-90404F026040}" dt="2026-09-30T08:24:51.324" v="280" actId="20577"/>
          <ac:spMkLst>
            <pc:docMk/>
            <pc:sldMk cId="1990059408" sldId="3126"/>
            <ac:spMk id="5" creationId="{2426C533-8B7F-7822-4B64-B78C6A384535}"/>
          </ac:spMkLst>
        </pc:spChg>
        <pc:spChg chg="add mod ord">
          <ac:chgData name="Sandrine PRESLE" userId="S::sandrine.presle@snecgcfr.onmicrosoft.com::e72c1ab2-a1aa-476f-bd93-333255b286d7" providerId="AD" clId="Web-{739ACFBB-311C-C8A4-F18F-90404F026040}" dt="2026-09-30T08:20:50.494" v="216"/>
          <ac:spMkLst>
            <pc:docMk/>
            <pc:sldMk cId="1990059408" sldId="3126"/>
            <ac:spMk id="7" creationId="{1A69AD8B-540A-5E5E-283B-979CB46AA23D}"/>
          </ac:spMkLst>
        </pc:spChg>
        <pc:spChg chg="add mod">
          <ac:chgData name="Sandrine PRESLE" userId="S::sandrine.presle@snecgcfr.onmicrosoft.com::e72c1ab2-a1aa-476f-bd93-333255b286d7" providerId="AD" clId="Web-{739ACFBB-311C-C8A4-F18F-90404F026040}" dt="2026-09-30T08:11:08.426" v="41" actId="20577"/>
          <ac:spMkLst>
            <pc:docMk/>
            <pc:sldMk cId="1990059408" sldId="3126"/>
            <ac:spMk id="9" creationId="{DC3A36E8-E077-80CD-8B09-A6DF5E41E5B1}"/>
          </ac:spMkLst>
        </pc:spChg>
        <pc:picChg chg="add mod">
          <ac:chgData name="Sandrine PRESLE" userId="S::sandrine.presle@snecgcfr.onmicrosoft.com::e72c1ab2-a1aa-476f-bd93-333255b286d7" providerId="AD" clId="Web-{739ACFBB-311C-C8A4-F18F-90404F026040}" dt="2026-09-30T08:13:24.599" v="56" actId="1076"/>
          <ac:picMkLst>
            <pc:docMk/>
            <pc:sldMk cId="1990059408" sldId="3126"/>
            <ac:picMk id="10" creationId="{C661D929-FD5C-7C84-1CF4-16F3C40FA189}"/>
          </ac:picMkLst>
        </pc:picChg>
      </pc:sldChg>
      <pc:sldChg chg="addSp delSp modSp new">
        <pc:chgData name="Sandrine PRESLE" userId="S::sandrine.presle@snecgcfr.onmicrosoft.com::e72c1ab2-a1aa-476f-bd93-333255b286d7" providerId="AD" clId="Web-{739ACFBB-311C-C8A4-F18F-90404F026040}" dt="2026-09-30T09:06:30.972" v="309" actId="1076"/>
        <pc:sldMkLst>
          <pc:docMk/>
          <pc:sldMk cId="3696795157" sldId="3127"/>
        </pc:sldMkLst>
        <pc:spChg chg="mod">
          <ac:chgData name="Sandrine PRESLE" userId="S::sandrine.presle@snecgcfr.onmicrosoft.com::e72c1ab2-a1aa-476f-bd93-333255b286d7" providerId="AD" clId="Web-{739ACFBB-311C-C8A4-F18F-90404F026040}" dt="2026-09-30T09:06:09.441" v="305" actId="1076"/>
          <ac:spMkLst>
            <pc:docMk/>
            <pc:sldMk cId="3696795157" sldId="3127"/>
            <ac:spMk id="2" creationId="{F2E5AF7D-202C-27C4-182E-4DB5FB51AF74}"/>
          </ac:spMkLst>
        </pc:spChg>
        <pc:picChg chg="add mod">
          <ac:chgData name="Sandrine PRESLE" userId="S::sandrine.presle@snecgcfr.onmicrosoft.com::e72c1ab2-a1aa-476f-bd93-333255b286d7" providerId="AD" clId="Web-{739ACFBB-311C-C8A4-F18F-90404F026040}" dt="2026-09-30T09:06:30.972" v="309" actId="1076"/>
          <ac:picMkLst>
            <pc:docMk/>
            <pc:sldMk cId="3696795157" sldId="3127"/>
            <ac:picMk id="4" creationId="{569ADE77-EFFF-BA75-B912-1C70090E446F}"/>
          </ac:picMkLst>
        </pc:picChg>
      </pc:sldChg>
    </pc:docChg>
  </pc:docChgLst>
  <pc:docChgLst>
    <pc:chgData name="Sandrine PRESLE" userId="S::sandrine.presle@snecgcfr.onmicrosoft.com::e72c1ab2-a1aa-476f-bd93-333255b286d7" providerId="AD" clId="Web-{A389743C-7179-24E5-FE6F-E9A27FA028C2}"/>
    <pc:docChg chg="mod addSld modSld sldOrd modMainMaster modSection">
      <pc:chgData name="Sandrine PRESLE" userId="S::sandrine.presle@snecgcfr.onmicrosoft.com::e72c1ab2-a1aa-476f-bd93-333255b286d7" providerId="AD" clId="Web-{A389743C-7179-24E5-FE6F-E9A27FA028C2}" dt="2026-09-30T13:43:26.729" v="190" actId="20577"/>
      <pc:docMkLst>
        <pc:docMk/>
      </pc:docMkLst>
      <pc:sldChg chg="ord">
        <pc:chgData name="Sandrine PRESLE" userId="S::sandrine.presle@snecgcfr.onmicrosoft.com::e72c1ab2-a1aa-476f-bd93-333255b286d7" providerId="AD" clId="Web-{A389743C-7179-24E5-FE6F-E9A27FA028C2}" dt="2026-09-30T09:14:32.711" v="0"/>
        <pc:sldMkLst>
          <pc:docMk/>
          <pc:sldMk cId="669820879" sldId="256"/>
        </pc:sldMkLst>
      </pc:sldChg>
      <pc:sldChg chg="modSp">
        <pc:chgData name="Sandrine PRESLE" userId="S::sandrine.presle@snecgcfr.onmicrosoft.com::e72c1ab2-a1aa-476f-bd93-333255b286d7" providerId="AD" clId="Web-{A389743C-7179-24E5-FE6F-E9A27FA028C2}" dt="2026-09-30T13:43:26.729" v="190" actId="20577"/>
        <pc:sldMkLst>
          <pc:docMk/>
          <pc:sldMk cId="2298797257" sldId="274"/>
        </pc:sldMkLst>
        <pc:spChg chg="mod">
          <ac:chgData name="Sandrine PRESLE" userId="S::sandrine.presle@snecgcfr.onmicrosoft.com::e72c1ab2-a1aa-476f-bd93-333255b286d7" providerId="AD" clId="Web-{A389743C-7179-24E5-FE6F-E9A27FA028C2}" dt="2026-09-30T13:43:26.729" v="190" actId="20577"/>
          <ac:spMkLst>
            <pc:docMk/>
            <pc:sldMk cId="2298797257" sldId="274"/>
            <ac:spMk id="11" creationId="{B043C9E9-D7B8-855D-8955-1094BB2F44A0}"/>
          </ac:spMkLst>
        </pc:spChg>
      </pc:sldChg>
      <pc:sldChg chg="addSp delSp modSp mod modClrScheme chgLayout">
        <pc:chgData name="Sandrine PRESLE" userId="S::sandrine.presle@snecgcfr.onmicrosoft.com::e72c1ab2-a1aa-476f-bd93-333255b286d7" providerId="AD" clId="Web-{A389743C-7179-24E5-FE6F-E9A27FA028C2}" dt="2026-09-30T12:27:50.241" v="127" actId="14100"/>
        <pc:sldMkLst>
          <pc:docMk/>
          <pc:sldMk cId="1230678146" sldId="275"/>
        </pc:sldMkLst>
        <pc:spChg chg="mod">
          <ac:chgData name="Sandrine PRESLE" userId="S::sandrine.presle@snecgcfr.onmicrosoft.com::e72c1ab2-a1aa-476f-bd93-333255b286d7" providerId="AD" clId="Web-{A389743C-7179-24E5-FE6F-E9A27FA028C2}" dt="2026-09-30T09:49:33.315" v="31" actId="1076"/>
          <ac:spMkLst>
            <pc:docMk/>
            <pc:sldMk cId="1230678146" sldId="275"/>
            <ac:spMk id="2" creationId="{28D188BC-9148-BE84-F238-96D50B18B621}"/>
          </ac:spMkLst>
        </pc:spChg>
        <pc:spChg chg="mod">
          <ac:chgData name="Sandrine PRESLE" userId="S::sandrine.presle@snecgcfr.onmicrosoft.com::e72c1ab2-a1aa-476f-bd93-333255b286d7" providerId="AD" clId="Web-{A389743C-7179-24E5-FE6F-E9A27FA028C2}" dt="2026-09-30T12:27:50.241" v="127" actId="14100"/>
          <ac:spMkLst>
            <pc:docMk/>
            <pc:sldMk cId="1230678146" sldId="275"/>
            <ac:spMk id="3" creationId="{180B8069-FD76-EAAB-2016-944E0F763135}"/>
          </ac:spMkLst>
        </pc:spChg>
        <pc:spChg chg="mod">
          <ac:chgData name="Sandrine PRESLE" userId="S::sandrine.presle@snecgcfr.onmicrosoft.com::e72c1ab2-a1aa-476f-bd93-333255b286d7" providerId="AD" clId="Web-{A389743C-7179-24E5-FE6F-E9A27FA028C2}" dt="2026-09-30T09:48:42.752" v="23"/>
          <ac:spMkLst>
            <pc:docMk/>
            <pc:sldMk cId="1230678146" sldId="275"/>
            <ac:spMk id="5" creationId="{52F89694-B1EC-7E60-9F5F-8DC7B7F873A0}"/>
          </ac:spMkLst>
        </pc:spChg>
        <pc:picChg chg="add mod">
          <ac:chgData name="Sandrine PRESLE" userId="S::sandrine.presle@snecgcfr.onmicrosoft.com::e72c1ab2-a1aa-476f-bd93-333255b286d7" providerId="AD" clId="Web-{A389743C-7179-24E5-FE6F-E9A27FA028C2}" dt="2026-09-30T12:27:18.928" v="113" actId="1076"/>
          <ac:picMkLst>
            <pc:docMk/>
            <pc:sldMk cId="1230678146" sldId="275"/>
            <ac:picMk id="4" creationId="{010FD841-8D55-D9FA-FBAE-5C2A6B38EECF}"/>
          </ac:picMkLst>
        </pc:picChg>
      </pc:sldChg>
      <pc:sldChg chg="modSp">
        <pc:chgData name="Sandrine PRESLE" userId="S::sandrine.presle@snecgcfr.onmicrosoft.com::e72c1ab2-a1aa-476f-bd93-333255b286d7" providerId="AD" clId="Web-{A389743C-7179-24E5-FE6F-E9A27FA028C2}" dt="2026-09-30T12:53:16.664" v="186"/>
        <pc:sldMkLst>
          <pc:docMk/>
          <pc:sldMk cId="0" sldId="281"/>
        </pc:sldMkLst>
        <pc:spChg chg="mod">
          <ac:chgData name="Sandrine PRESLE" userId="S::sandrine.presle@snecgcfr.onmicrosoft.com::e72c1ab2-a1aa-476f-bd93-333255b286d7" providerId="AD" clId="Web-{A389743C-7179-24E5-FE6F-E9A27FA028C2}" dt="2026-09-30T12:52:53.773" v="180" actId="1076"/>
          <ac:spMkLst>
            <pc:docMk/>
            <pc:sldMk cId="0" sldId="281"/>
            <ac:spMk id="2" creationId="{D95A15E9-AEBB-B110-78A4-144CC6DB43AF}"/>
          </ac:spMkLst>
        </pc:spChg>
        <pc:spChg chg="mod">
          <ac:chgData name="Sandrine PRESLE" userId="S::sandrine.presle@snecgcfr.onmicrosoft.com::e72c1ab2-a1aa-476f-bd93-333255b286d7" providerId="AD" clId="Web-{A389743C-7179-24E5-FE6F-E9A27FA028C2}" dt="2026-09-30T12:52:53.804" v="181" actId="1076"/>
          <ac:spMkLst>
            <pc:docMk/>
            <pc:sldMk cId="0" sldId="281"/>
            <ac:spMk id="4" creationId="{6221F4D3-8685-FDB0-B01A-D4B3DF04D0C6}"/>
          </ac:spMkLst>
        </pc:spChg>
        <pc:spChg chg="mod ord">
          <ac:chgData name="Sandrine PRESLE" userId="S::sandrine.presle@snecgcfr.onmicrosoft.com::e72c1ab2-a1aa-476f-bd93-333255b286d7" providerId="AD" clId="Web-{A389743C-7179-24E5-FE6F-E9A27FA028C2}" dt="2026-09-30T12:53:16.664" v="186"/>
          <ac:spMkLst>
            <pc:docMk/>
            <pc:sldMk cId="0" sldId="281"/>
            <ac:spMk id="13" creationId="{D01DE72D-39B3-0700-CBFC-70896CB554A4}"/>
          </ac:spMkLst>
        </pc:spChg>
        <pc:spChg chg="mod">
          <ac:chgData name="Sandrine PRESLE" userId="S::sandrine.presle@snecgcfr.onmicrosoft.com::e72c1ab2-a1aa-476f-bd93-333255b286d7" providerId="AD" clId="Web-{A389743C-7179-24E5-FE6F-E9A27FA028C2}" dt="2026-09-30T12:52:49.336" v="179" actId="14100"/>
          <ac:spMkLst>
            <pc:docMk/>
            <pc:sldMk cId="0" sldId="281"/>
            <ac:spMk id="31" creationId="{00000000-0000-0000-0000-000000000000}"/>
          </ac:spMkLst>
        </pc:spChg>
        <pc:picChg chg="mod">
          <ac:chgData name="Sandrine PRESLE" userId="S::sandrine.presle@snecgcfr.onmicrosoft.com::e72c1ab2-a1aa-476f-bd93-333255b286d7" providerId="AD" clId="Web-{A389743C-7179-24E5-FE6F-E9A27FA028C2}" dt="2026-09-30T12:53:08.851" v="185" actId="1076"/>
          <ac:picMkLst>
            <pc:docMk/>
            <pc:sldMk cId="0" sldId="281"/>
            <ac:picMk id="33" creationId="{4954FA17-DB74-DB48-F238-3592195A12B4}"/>
          </ac:picMkLst>
        </pc:picChg>
      </pc:sldChg>
      <pc:sldMasterChg chg="mod modSldLayout">
        <pc:chgData name="Sandrine PRESLE" userId="S::sandrine.presle@snecgcfr.onmicrosoft.com::e72c1ab2-a1aa-476f-bd93-333255b286d7" providerId="AD" clId="Web-{A389743C-7179-24E5-FE6F-E9A27FA028C2}" dt="2026-09-30T09:26:09.673" v="9"/>
        <pc:sldMasterMkLst>
          <pc:docMk/>
          <pc:sldMasterMk cId="2466425470" sldId="2147483660"/>
        </pc:sldMasterMkLst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2689858943" sldId="2147483661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3007984233" sldId="2147483662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2326989035" sldId="2147483663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3889787166" sldId="2147483664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2443357621" sldId="2147483665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1137778145" sldId="2147483666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2217082021" sldId="2147483667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1858960562" sldId="2147483668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3388607346" sldId="2147483669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3971290251" sldId="2147483670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905168389" sldId="2147483671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2346064203" sldId="2147483672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1749949083" sldId="2147483673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1653909784" sldId="2147483674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2759225616" sldId="2147483677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989002357" sldId="2147483678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1247889062" sldId="2147483679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1458356087" sldId="2147483680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1990050430" sldId="2147483681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901021120" sldId="2147483682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1133806980" sldId="2147483683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2566776245" sldId="2147483684"/>
          </pc:sldLayoutMkLst>
        </pc:sldLayoutChg>
        <pc:sldLayoutChg chg="mod">
          <pc:chgData name="Sandrine PRESLE" userId="S::sandrine.presle@snecgcfr.onmicrosoft.com::e72c1ab2-a1aa-476f-bd93-333255b286d7" providerId="AD" clId="Web-{A389743C-7179-24E5-FE6F-E9A27FA028C2}" dt="2026-09-30T09:26:09.673" v="9"/>
          <pc:sldLayoutMkLst>
            <pc:docMk/>
            <pc:sldMasterMk cId="2466425470" sldId="2147483660"/>
            <pc:sldLayoutMk cId="1064587911" sldId="2147483685"/>
          </pc:sldLayoutMkLst>
        </pc:sldLayoutChg>
      </pc:sldMasterChg>
    </pc:docChg>
  </pc:docChgLst>
  <pc:docChgLst>
    <pc:chgData name="Sandrine PRESLE" userId="S::sandrine.presle@snecgcfr.onmicrosoft.com::e72c1ab2-a1aa-476f-bd93-333255b286d7" providerId="AD" clId="Web-{028C7BD3-D0BA-32E7-088C-20C2AF101763}"/>
    <pc:docChg chg="delSld modSld modSection">
      <pc:chgData name="Sandrine PRESLE" userId="S::sandrine.presle@snecgcfr.onmicrosoft.com::e72c1ab2-a1aa-476f-bd93-333255b286d7" providerId="AD" clId="Web-{028C7BD3-D0BA-32E7-088C-20C2AF101763}" dt="2026-10-05T19:44:33.926" v="6"/>
      <pc:docMkLst>
        <pc:docMk/>
      </pc:docMkLst>
      <pc:sldChg chg="modSp">
        <pc:chgData name="Sandrine PRESLE" userId="S::sandrine.presle@snecgcfr.onmicrosoft.com::e72c1ab2-a1aa-476f-bd93-333255b286d7" providerId="AD" clId="Web-{028C7BD3-D0BA-32E7-088C-20C2AF101763}" dt="2026-10-05T19:44:33.926" v="6"/>
        <pc:sldMkLst>
          <pc:docMk/>
          <pc:sldMk cId="0" sldId="346"/>
        </pc:sldMkLst>
        <pc:spChg chg="mod">
          <ac:chgData name="Sandrine PRESLE" userId="S::sandrine.presle@snecgcfr.onmicrosoft.com::e72c1ab2-a1aa-476f-bd93-333255b286d7" providerId="AD" clId="Web-{028C7BD3-D0BA-32E7-088C-20C2AF101763}" dt="2026-10-05T19:44:33.926" v="6"/>
          <ac:spMkLst>
            <pc:docMk/>
            <pc:sldMk cId="0" sldId="346"/>
            <ac:spMk id="62" creationId="{46118410-F51B-FFE1-1DE3-065B1CD29584}"/>
          </ac:spMkLst>
        </pc:spChg>
      </pc:sldChg>
    </pc:docChg>
  </pc:docChgLst>
  <pc:docChgLst>
    <pc:chgData name="Sandrine PRESLE" userId="S::sandrine.presle@snecgcfr.onmicrosoft.com::e72c1ab2-a1aa-476f-bd93-333255b286d7" providerId="AD" clId="Web-{ADA7B353-59F8-6D66-CE93-C1D5C2BD3E9A}"/>
    <pc:docChg chg="modSld">
      <pc:chgData name="Sandrine PRESLE" userId="S::sandrine.presle@snecgcfr.onmicrosoft.com::e72c1ab2-a1aa-476f-bd93-333255b286d7" providerId="AD" clId="Web-{ADA7B353-59F8-6D66-CE93-C1D5C2BD3E9A}" dt="2026-09-30T16:15:42.398" v="16" actId="20577"/>
      <pc:docMkLst>
        <pc:docMk/>
      </pc:docMkLst>
      <pc:sldChg chg="modSp">
        <pc:chgData name="Sandrine PRESLE" userId="S::sandrine.presle@snecgcfr.onmicrosoft.com::e72c1ab2-a1aa-476f-bd93-333255b286d7" providerId="AD" clId="Web-{ADA7B353-59F8-6D66-CE93-C1D5C2BD3E9A}" dt="2026-09-30T15:54:54.980" v="0" actId="14100"/>
        <pc:sldMkLst>
          <pc:docMk/>
          <pc:sldMk cId="2427507838" sldId="277"/>
        </pc:sldMkLst>
        <pc:grpChg chg="mod">
          <ac:chgData name="Sandrine PRESLE" userId="S::sandrine.presle@snecgcfr.onmicrosoft.com::e72c1ab2-a1aa-476f-bd93-333255b286d7" providerId="AD" clId="Web-{ADA7B353-59F8-6D66-CE93-C1D5C2BD3E9A}" dt="2026-09-30T15:54:54.980" v="0" actId="14100"/>
          <ac:grpSpMkLst>
            <pc:docMk/>
            <pc:sldMk cId="2427507838" sldId="277"/>
            <ac:grpSpMk id="8" creationId="{6C77E940-495E-07CF-AF4C-24B9696C1E79}"/>
          </ac:grpSpMkLst>
        </pc:grpChg>
      </pc:sldChg>
      <pc:sldChg chg="modSp">
        <pc:chgData name="Sandrine PRESLE" userId="S::sandrine.presle@snecgcfr.onmicrosoft.com::e72c1ab2-a1aa-476f-bd93-333255b286d7" providerId="AD" clId="Web-{ADA7B353-59F8-6D66-CE93-C1D5C2BD3E9A}" dt="2026-09-30T15:59:16.326" v="5" actId="1076"/>
        <pc:sldMkLst>
          <pc:docMk/>
          <pc:sldMk cId="1910046708" sldId="355"/>
        </pc:sldMkLst>
        <pc:spChg chg="mod">
          <ac:chgData name="Sandrine PRESLE" userId="S::sandrine.presle@snecgcfr.onmicrosoft.com::e72c1ab2-a1aa-476f-bd93-333255b286d7" providerId="AD" clId="Web-{ADA7B353-59F8-6D66-CE93-C1D5C2BD3E9A}" dt="2026-09-30T15:59:16.326" v="5" actId="1076"/>
          <ac:spMkLst>
            <pc:docMk/>
            <pc:sldMk cId="1910046708" sldId="355"/>
            <ac:spMk id="3" creationId="{AE8FB010-A4CE-88A1-171F-008C3636EA49}"/>
          </ac:spMkLst>
        </pc:spChg>
      </pc:sldChg>
      <pc:sldChg chg="modSp">
        <pc:chgData name="Sandrine PRESLE" userId="S::sandrine.presle@snecgcfr.onmicrosoft.com::e72c1ab2-a1aa-476f-bd93-333255b286d7" providerId="AD" clId="Web-{ADA7B353-59F8-6D66-CE93-C1D5C2BD3E9A}" dt="2026-09-30T16:15:42.398" v="16" actId="20577"/>
        <pc:sldMkLst>
          <pc:docMk/>
          <pc:sldMk cId="1990059408" sldId="3126"/>
        </pc:sldMkLst>
        <pc:spChg chg="mod">
          <ac:chgData name="Sandrine PRESLE" userId="S::sandrine.presle@snecgcfr.onmicrosoft.com::e72c1ab2-a1aa-476f-bd93-333255b286d7" providerId="AD" clId="Web-{ADA7B353-59F8-6D66-CE93-C1D5C2BD3E9A}" dt="2026-09-30T16:15:42.398" v="16" actId="20577"/>
          <ac:spMkLst>
            <pc:docMk/>
            <pc:sldMk cId="1990059408" sldId="3126"/>
            <ac:spMk id="5" creationId="{2426C533-8B7F-7822-4B64-B78C6A384535}"/>
          </ac:spMkLst>
        </pc:spChg>
      </pc:sldChg>
    </pc:docChg>
  </pc:docChgLst>
  <pc:docChgLst>
    <pc:chgData name="Sandrine PRESLE" userId="S::sandrine.presle@snecgcfr.onmicrosoft.com::e72c1ab2-a1aa-476f-bd93-333255b286d7" providerId="AD" clId="Web-{00000000-0000-0000-0000-000000000000}"/>
    <pc:docChg chg="modSld">
      <pc:chgData name="Sandrine PRESLE" userId="S::sandrine.presle@snecgcfr.onmicrosoft.com::e72c1ab2-a1aa-476f-bd93-333255b286d7" providerId="AD" clId="Web-{00000000-0000-0000-0000-000000000000}" dt="2026-10-05T20:02:42.815" v="23" actId="20577"/>
      <pc:docMkLst>
        <pc:docMk/>
      </pc:docMkLst>
      <pc:sldChg chg="modSp">
        <pc:chgData name="Sandrine PRESLE" userId="S::sandrine.presle@snecgcfr.onmicrosoft.com::e72c1ab2-a1aa-476f-bd93-333255b286d7" providerId="AD" clId="Web-{00000000-0000-0000-0000-000000000000}" dt="2026-10-05T20:02:42.815" v="23" actId="20577"/>
        <pc:sldMkLst>
          <pc:docMk/>
          <pc:sldMk cId="669820879" sldId="256"/>
        </pc:sldMkLst>
        <pc:spChg chg="mod">
          <ac:chgData name="Sandrine PRESLE" userId="S::sandrine.presle@snecgcfr.onmicrosoft.com::e72c1ab2-a1aa-476f-bd93-333255b286d7" providerId="AD" clId="Web-{00000000-0000-0000-0000-000000000000}" dt="2026-10-05T20:02:42.815" v="23" actId="20577"/>
          <ac:spMkLst>
            <pc:docMk/>
            <pc:sldMk cId="669820879" sldId="256"/>
            <ac:spMk id="3" creationId="{A9C19B65-BC96-43F5-0A10-46580D2EE9EB}"/>
          </ac:spMkLst>
        </pc:spChg>
      </pc:sldChg>
    </pc:docChg>
  </pc:docChgLst>
  <pc:docChgLst>
    <pc:chgData name="Beatrice Louvier" userId="S::beatrice.louvier@snecgcfr.onmicrosoft.com::937c0246-bff5-44d2-b321-89e369e33ac5" providerId="AD" clId="Web-{5444964A-6509-DEAC-92A9-59B1F205D59C}"/>
    <pc:docChg chg="addSld modSld sldOrd modSection">
      <pc:chgData name="Beatrice Louvier" userId="S::beatrice.louvier@snecgcfr.onmicrosoft.com::937c0246-bff5-44d2-b321-89e369e33ac5" providerId="AD" clId="Web-{5444964A-6509-DEAC-92A9-59B1F205D59C}" dt="2026-09-28T21:30:30.995" v="781" actId="20577"/>
      <pc:docMkLst>
        <pc:docMk/>
      </pc:docMkLst>
      <pc:sldChg chg="modSp">
        <pc:chgData name="Beatrice Louvier" userId="S::beatrice.louvier@snecgcfr.onmicrosoft.com::937c0246-bff5-44d2-b321-89e369e33ac5" providerId="AD" clId="Web-{5444964A-6509-DEAC-92A9-59B1F205D59C}" dt="2026-09-28T21:19:10.858" v="737" actId="20577"/>
        <pc:sldMkLst>
          <pc:docMk/>
          <pc:sldMk cId="0" sldId="257"/>
        </pc:sldMkLst>
        <pc:spChg chg="mod">
          <ac:chgData name="Beatrice Louvier" userId="S::beatrice.louvier@snecgcfr.onmicrosoft.com::937c0246-bff5-44d2-b321-89e369e33ac5" providerId="AD" clId="Web-{5444964A-6509-DEAC-92A9-59B1F205D59C}" dt="2026-09-28T21:19:10.858" v="737" actId="20577"/>
          <ac:spMkLst>
            <pc:docMk/>
            <pc:sldMk cId="0" sldId="257"/>
            <ac:spMk id="41" creationId="{5CEC9789-1893-2AE2-664C-12413C86FE04}"/>
          </ac:spMkLst>
        </pc:spChg>
      </pc:sldChg>
      <pc:sldChg chg="modSp">
        <pc:chgData name="Beatrice Louvier" userId="S::beatrice.louvier@snecgcfr.onmicrosoft.com::937c0246-bff5-44d2-b321-89e369e33ac5" providerId="AD" clId="Web-{5444964A-6509-DEAC-92A9-59B1F205D59C}" dt="2026-09-28T21:28:59.569" v="775" actId="20577"/>
        <pc:sldMkLst>
          <pc:docMk/>
          <pc:sldMk cId="2298797257" sldId="274"/>
        </pc:sldMkLst>
        <pc:spChg chg="mod">
          <ac:chgData name="Beatrice Louvier" userId="S::beatrice.louvier@snecgcfr.onmicrosoft.com::937c0246-bff5-44d2-b321-89e369e33ac5" providerId="AD" clId="Web-{5444964A-6509-DEAC-92A9-59B1F205D59C}" dt="2026-09-28T21:28:59.569" v="775" actId="20577"/>
          <ac:spMkLst>
            <pc:docMk/>
            <pc:sldMk cId="2298797257" sldId="274"/>
            <ac:spMk id="37" creationId="{F235E510-F237-938F-02AE-D4D067296A06}"/>
          </ac:spMkLst>
        </pc:spChg>
      </pc:sldChg>
      <pc:sldChg chg="modSp">
        <pc:chgData name="Beatrice Louvier" userId="S::beatrice.louvier@snecgcfr.onmicrosoft.com::937c0246-bff5-44d2-b321-89e369e33ac5" providerId="AD" clId="Web-{5444964A-6509-DEAC-92A9-59B1F205D59C}" dt="2026-09-28T21:30:11.306" v="780" actId="20577"/>
        <pc:sldMkLst>
          <pc:docMk/>
          <pc:sldMk cId="4058834982" sldId="276"/>
        </pc:sldMkLst>
        <pc:spChg chg="mod">
          <ac:chgData name="Beatrice Louvier" userId="S::beatrice.louvier@snecgcfr.onmicrosoft.com::937c0246-bff5-44d2-b321-89e369e33ac5" providerId="AD" clId="Web-{5444964A-6509-DEAC-92A9-59B1F205D59C}" dt="2026-09-28T21:30:11.306" v="780" actId="20577"/>
          <ac:spMkLst>
            <pc:docMk/>
            <pc:sldMk cId="4058834982" sldId="276"/>
            <ac:spMk id="2" creationId="{CE61F0BC-8B2F-8399-5495-E05F205D97E2}"/>
          </ac:spMkLst>
        </pc:spChg>
      </pc:sldChg>
      <pc:sldChg chg="modNotes">
        <pc:chgData name="Beatrice Louvier" userId="S::beatrice.louvier@snecgcfr.onmicrosoft.com::937c0246-bff5-44d2-b321-89e369e33ac5" providerId="AD" clId="Web-{5444964A-6509-DEAC-92A9-59B1F205D59C}" dt="2026-09-28T20:52:55.446" v="4"/>
        <pc:sldMkLst>
          <pc:docMk/>
          <pc:sldMk cId="0" sldId="282"/>
        </pc:sldMkLst>
      </pc:sldChg>
      <pc:sldChg chg="modSp">
        <pc:chgData name="Beatrice Louvier" userId="S::beatrice.louvier@snecgcfr.onmicrosoft.com::937c0246-bff5-44d2-b321-89e369e33ac5" providerId="AD" clId="Web-{5444964A-6509-DEAC-92A9-59B1F205D59C}" dt="2026-09-28T21:21:35.238" v="746" actId="20577"/>
        <pc:sldMkLst>
          <pc:docMk/>
          <pc:sldMk cId="1329580622" sldId="305"/>
        </pc:sldMkLst>
        <pc:spChg chg="mod">
          <ac:chgData name="Beatrice Louvier" userId="S::beatrice.louvier@snecgcfr.onmicrosoft.com::937c0246-bff5-44d2-b321-89e369e33ac5" providerId="AD" clId="Web-{5444964A-6509-DEAC-92A9-59B1F205D59C}" dt="2026-09-28T21:21:35.238" v="746" actId="20577"/>
          <ac:spMkLst>
            <pc:docMk/>
            <pc:sldMk cId="1329580622" sldId="305"/>
            <ac:spMk id="5" creationId="{E6103CE7-0B82-9434-B571-80F425BFB08D}"/>
          </ac:spMkLst>
        </pc:spChg>
      </pc:sldChg>
      <pc:sldChg chg="modSp">
        <pc:chgData name="Beatrice Louvier" userId="S::beatrice.louvier@snecgcfr.onmicrosoft.com::937c0246-bff5-44d2-b321-89e369e33ac5" providerId="AD" clId="Web-{5444964A-6509-DEAC-92A9-59B1F205D59C}" dt="2026-09-28T21:30:30.995" v="781" actId="20577"/>
        <pc:sldMkLst>
          <pc:docMk/>
          <pc:sldMk cId="0" sldId="317"/>
        </pc:sldMkLst>
        <pc:spChg chg="mod">
          <ac:chgData name="Beatrice Louvier" userId="S::beatrice.louvier@snecgcfr.onmicrosoft.com::937c0246-bff5-44d2-b321-89e369e33ac5" providerId="AD" clId="Web-{5444964A-6509-DEAC-92A9-59B1F205D59C}" dt="2026-09-28T21:30:30.995" v="781" actId="20577"/>
          <ac:spMkLst>
            <pc:docMk/>
            <pc:sldMk cId="0" sldId="317"/>
            <ac:spMk id="91" creationId="{94485D2E-38DC-7DCC-3D67-706CBCA723C7}"/>
          </ac:spMkLst>
        </pc:spChg>
      </pc:sldChg>
      <pc:sldChg chg="modSp">
        <pc:chgData name="Beatrice Louvier" userId="S::beatrice.louvier@snecgcfr.onmicrosoft.com::937c0246-bff5-44d2-b321-89e369e33ac5" providerId="AD" clId="Web-{5444964A-6509-DEAC-92A9-59B1F205D59C}" dt="2026-09-28T21:28:49.881" v="774" actId="20577"/>
        <pc:sldMkLst>
          <pc:docMk/>
          <pc:sldMk cId="846842006" sldId="352"/>
        </pc:sldMkLst>
        <pc:spChg chg="mod">
          <ac:chgData name="Beatrice Louvier" userId="S::beatrice.louvier@snecgcfr.onmicrosoft.com::937c0246-bff5-44d2-b321-89e369e33ac5" providerId="AD" clId="Web-{5444964A-6509-DEAC-92A9-59B1F205D59C}" dt="2026-09-28T21:28:49.881" v="774" actId="20577"/>
          <ac:spMkLst>
            <pc:docMk/>
            <pc:sldMk cId="846842006" sldId="352"/>
            <ac:spMk id="2" creationId="{A755CB92-A73C-6353-BBB7-7AA863A33B32}"/>
          </ac:spMkLst>
        </pc:spChg>
      </pc:sldChg>
    </pc:docChg>
  </pc:docChgLst>
  <pc:docChgLst>
    <pc:chgData name="Sandrine PRESLE" userId="S::sandrine.presle@snecgcfr.onmicrosoft.com::e72c1ab2-a1aa-476f-bd93-333255b286d7" providerId="AD" clId="Web-{F2E3DB76-C44E-A580-F2EC-83F3C95107CC}"/>
    <pc:docChg chg="addSld delSld modSld sldOrd modSection">
      <pc:chgData name="Sandrine PRESLE" userId="S::sandrine.presle@snecgcfr.onmicrosoft.com::e72c1ab2-a1aa-476f-bd93-333255b286d7" providerId="AD" clId="Web-{F2E3DB76-C44E-A580-F2EC-83F3C95107CC}" dt="2026-09-29T15:18:21.719" v="719"/>
      <pc:docMkLst>
        <pc:docMk/>
      </pc:docMkLst>
      <pc:sldChg chg="ord">
        <pc:chgData name="Sandrine PRESLE" userId="S::sandrine.presle@snecgcfr.onmicrosoft.com::e72c1ab2-a1aa-476f-bd93-333255b286d7" providerId="AD" clId="Web-{F2E3DB76-C44E-A580-F2EC-83F3C95107CC}" dt="2026-09-29T06:56:19.174" v="45"/>
        <pc:sldMkLst>
          <pc:docMk/>
          <pc:sldMk cId="669820879" sldId="256"/>
        </pc:sldMkLst>
      </pc:sldChg>
      <pc:sldChg chg="modSp">
        <pc:chgData name="Sandrine PRESLE" userId="S::sandrine.presle@snecgcfr.onmicrosoft.com::e72c1ab2-a1aa-476f-bd93-333255b286d7" providerId="AD" clId="Web-{F2E3DB76-C44E-A580-F2EC-83F3C95107CC}" dt="2026-09-29T12:39:13.276" v="704" actId="20577"/>
        <pc:sldMkLst>
          <pc:docMk/>
          <pc:sldMk cId="2350868078" sldId="262"/>
        </pc:sldMkLst>
        <pc:spChg chg="mod">
          <ac:chgData name="Sandrine PRESLE" userId="S::sandrine.presle@snecgcfr.onmicrosoft.com::e72c1ab2-a1aa-476f-bd93-333255b286d7" providerId="AD" clId="Web-{F2E3DB76-C44E-A580-F2EC-83F3C95107CC}" dt="2026-09-29T12:39:13.276" v="704" actId="20577"/>
          <ac:spMkLst>
            <pc:docMk/>
            <pc:sldMk cId="2350868078" sldId="262"/>
            <ac:spMk id="5" creationId="{6FBB5371-F8AC-C98F-6976-8AC413F40D76}"/>
          </ac:spMkLst>
        </pc:spChg>
        <pc:spChg chg="mod">
          <ac:chgData name="Sandrine PRESLE" userId="S::sandrine.presle@snecgcfr.onmicrosoft.com::e72c1ab2-a1aa-476f-bd93-333255b286d7" providerId="AD" clId="Web-{F2E3DB76-C44E-A580-F2EC-83F3C95107CC}" dt="2026-09-29T12:34:26.572" v="693" actId="20577"/>
          <ac:spMkLst>
            <pc:docMk/>
            <pc:sldMk cId="2350868078" sldId="262"/>
            <ac:spMk id="7" creationId="{A87197B5-FFAB-1105-C0CD-640A2223363C}"/>
          </ac:spMkLst>
        </pc:spChg>
      </pc:sldChg>
      <pc:sldChg chg="modSp">
        <pc:chgData name="Sandrine PRESLE" userId="S::sandrine.presle@snecgcfr.onmicrosoft.com::e72c1ab2-a1aa-476f-bd93-333255b286d7" providerId="AD" clId="Web-{F2E3DB76-C44E-A580-F2EC-83F3C95107CC}" dt="2026-09-29T11:40:42.208" v="641" actId="20577"/>
        <pc:sldMkLst>
          <pc:docMk/>
          <pc:sldMk cId="1230678146" sldId="275"/>
        </pc:sldMkLst>
        <pc:spChg chg="mod">
          <ac:chgData name="Sandrine PRESLE" userId="S::sandrine.presle@snecgcfr.onmicrosoft.com::e72c1ab2-a1aa-476f-bd93-333255b286d7" providerId="AD" clId="Web-{F2E3DB76-C44E-A580-F2EC-83F3C95107CC}" dt="2026-09-29T11:40:42.208" v="641" actId="20577"/>
          <ac:spMkLst>
            <pc:docMk/>
            <pc:sldMk cId="1230678146" sldId="275"/>
            <ac:spMk id="2" creationId="{28D188BC-9148-BE84-F238-96D50B18B621}"/>
          </ac:spMkLst>
        </pc:spChg>
      </pc:sldChg>
      <pc:sldChg chg="modSp">
        <pc:chgData name="Sandrine PRESLE" userId="S::sandrine.presle@snecgcfr.onmicrosoft.com::e72c1ab2-a1aa-476f-bd93-333255b286d7" providerId="AD" clId="Web-{F2E3DB76-C44E-A580-F2EC-83F3C95107CC}" dt="2026-09-29T12:33:35.134" v="686" actId="14100"/>
        <pc:sldMkLst>
          <pc:docMk/>
          <pc:sldMk cId="0" sldId="278"/>
        </pc:sldMkLst>
        <pc:spChg chg="mod">
          <ac:chgData name="Sandrine PRESLE" userId="S::sandrine.presle@snecgcfr.onmicrosoft.com::e72c1ab2-a1aa-476f-bd93-333255b286d7" providerId="AD" clId="Web-{F2E3DB76-C44E-A580-F2EC-83F3C95107CC}" dt="2026-09-29T12:33:35.134" v="686" actId="14100"/>
          <ac:spMkLst>
            <pc:docMk/>
            <pc:sldMk cId="0" sldId="278"/>
            <ac:spMk id="34" creationId="{00000000-0000-0000-0000-000000000000}"/>
          </ac:spMkLst>
        </pc:spChg>
      </pc:sldChg>
      <pc:sldChg chg="addSp delSp modSp ord">
        <pc:chgData name="Sandrine PRESLE" userId="S::sandrine.presle@snecgcfr.onmicrosoft.com::e72c1ab2-a1aa-476f-bd93-333255b286d7" providerId="AD" clId="Web-{F2E3DB76-C44E-A580-F2EC-83F3C95107CC}" dt="2026-09-29T13:49:18.047" v="718"/>
        <pc:sldMkLst>
          <pc:docMk/>
          <pc:sldMk cId="0" sldId="282"/>
        </pc:sldMkLst>
        <pc:spChg chg="add del mod">
          <ac:chgData name="Sandrine PRESLE" userId="S::sandrine.presle@snecgcfr.onmicrosoft.com::e72c1ab2-a1aa-476f-bd93-333255b286d7" providerId="AD" clId="Web-{F2E3DB76-C44E-A580-F2EC-83F3C95107CC}" dt="2026-09-29T13:35:16.808" v="711" actId="20577"/>
          <ac:spMkLst>
            <pc:docMk/>
            <pc:sldMk cId="0" sldId="282"/>
            <ac:spMk id="79" creationId="{00000000-0000-0000-0000-000000000000}"/>
          </ac:spMkLst>
        </pc:spChg>
        <pc:spChg chg="mod">
          <ac:chgData name="Sandrine PRESLE" userId="S::sandrine.presle@snecgcfr.onmicrosoft.com::e72c1ab2-a1aa-476f-bd93-333255b286d7" providerId="AD" clId="Web-{F2E3DB76-C44E-A580-F2EC-83F3C95107CC}" dt="2026-09-29T13:40:39.873" v="714" actId="14100"/>
          <ac:spMkLst>
            <pc:docMk/>
            <pc:sldMk cId="0" sldId="282"/>
            <ac:spMk id="112" creationId="{F712FB1D-CB4B-3876-4166-71B5473E16FC}"/>
          </ac:spMkLst>
        </pc:spChg>
        <pc:spChg chg="mod">
          <ac:chgData name="Sandrine PRESLE" userId="S::sandrine.presle@snecgcfr.onmicrosoft.com::e72c1ab2-a1aa-476f-bd93-333255b286d7" providerId="AD" clId="Web-{F2E3DB76-C44E-A580-F2EC-83F3C95107CC}" dt="2026-09-29T13:40:54.560" v="717" actId="14100"/>
          <ac:spMkLst>
            <pc:docMk/>
            <pc:sldMk cId="0" sldId="282"/>
            <ac:spMk id="113" creationId="{F840AE4E-EE93-CBA9-5575-0816FC99C92F}"/>
          </ac:spMkLst>
        </pc:spChg>
      </pc:sldChg>
      <pc:sldChg chg="modSp modNotes">
        <pc:chgData name="Sandrine PRESLE" userId="S::sandrine.presle@snecgcfr.onmicrosoft.com::e72c1ab2-a1aa-476f-bd93-333255b286d7" providerId="AD" clId="Web-{F2E3DB76-C44E-A580-F2EC-83F3C95107CC}" dt="2026-09-29T06:33:06.859" v="43"/>
        <pc:sldMkLst>
          <pc:docMk/>
          <pc:sldMk cId="846842006" sldId="352"/>
        </pc:sldMkLst>
        <pc:spChg chg="mod">
          <ac:chgData name="Sandrine PRESLE" userId="S::sandrine.presle@snecgcfr.onmicrosoft.com::e72c1ab2-a1aa-476f-bd93-333255b286d7" providerId="AD" clId="Web-{F2E3DB76-C44E-A580-F2EC-83F3C95107CC}" dt="2026-09-29T06:32:20.671" v="8"/>
          <ac:spMkLst>
            <pc:docMk/>
            <pc:sldMk cId="846842006" sldId="352"/>
            <ac:spMk id="4" creationId="{23046AF8-ACE4-27C5-2CBC-9F66C257A837}"/>
          </ac:spMkLst>
        </pc:spChg>
        <pc:spChg chg="mod">
          <ac:chgData name="Sandrine PRESLE" userId="S::sandrine.presle@snecgcfr.onmicrosoft.com::e72c1ab2-a1aa-476f-bd93-333255b286d7" providerId="AD" clId="Web-{F2E3DB76-C44E-A580-F2EC-83F3C95107CC}" dt="2026-09-29T06:32:42.765" v="13" actId="1076"/>
          <ac:spMkLst>
            <pc:docMk/>
            <pc:sldMk cId="846842006" sldId="352"/>
            <ac:spMk id="7" creationId="{0BFC7C37-E513-F7FA-9989-9F75D2F0AE2D}"/>
          </ac:spMkLst>
        </pc:spChg>
        <pc:spChg chg="mod">
          <ac:chgData name="Sandrine PRESLE" userId="S::sandrine.presle@snecgcfr.onmicrosoft.com::e72c1ab2-a1aa-476f-bd93-333255b286d7" providerId="AD" clId="Web-{F2E3DB76-C44E-A580-F2EC-83F3C95107CC}" dt="2026-09-29T06:32:36.984" v="12" actId="14100"/>
          <ac:spMkLst>
            <pc:docMk/>
            <pc:sldMk cId="846842006" sldId="352"/>
            <ac:spMk id="8" creationId="{386869B2-1B51-00D6-243F-C9E7D22A978E}"/>
          </ac:spMkLst>
        </pc:spChg>
        <pc:spChg chg="mod">
          <ac:chgData name="Sandrine PRESLE" userId="S::sandrine.presle@snecgcfr.onmicrosoft.com::e72c1ab2-a1aa-476f-bd93-333255b286d7" providerId="AD" clId="Web-{F2E3DB76-C44E-A580-F2EC-83F3C95107CC}" dt="2026-09-29T06:32:49.046" v="14" actId="1076"/>
          <ac:spMkLst>
            <pc:docMk/>
            <pc:sldMk cId="846842006" sldId="352"/>
            <ac:spMk id="13" creationId="{07173B34-3F43-2533-55B2-B8845D9B2A29}"/>
          </ac:spMkLst>
        </pc:spChg>
      </pc:sldChg>
    </pc:docChg>
  </pc:docChgLst>
  <pc:docChgLst>
    <pc:chgData name="Marie-Pierre Drouet" userId="dec8b764-a5bd-4f0a-a734-41e0687b4fd7" providerId="ADAL" clId="{C75B5519-FBE6-4AB9-A581-15531350153A}"/>
    <pc:docChg chg="undo redo custSel addSld delSld modSld sldOrd delMainMaster modMainMaster modSection">
      <pc:chgData name="Marie-Pierre Drouet" userId="dec8b764-a5bd-4f0a-a734-41e0687b4fd7" providerId="ADAL" clId="{C75B5519-FBE6-4AB9-A581-15531350153A}" dt="2026-10-02T12:55:13.958" v="21336" actId="688"/>
      <pc:docMkLst>
        <pc:docMk/>
      </pc:docMkLst>
      <pc:sldChg chg="modSp mod">
        <pc:chgData name="Marie-Pierre Drouet" userId="dec8b764-a5bd-4f0a-a734-41e0687b4fd7" providerId="ADAL" clId="{C75B5519-FBE6-4AB9-A581-15531350153A}" dt="2026-10-01T08:46:53.388" v="19432" actId="790"/>
        <pc:sldMkLst>
          <pc:docMk/>
          <pc:sldMk cId="669820879" sldId="256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69820879" sldId="256"/>
            <ac:spMk id="2" creationId="{F8F0B051-0DC0-A104-FC01-6A3ABAE77DF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69820879" sldId="256"/>
            <ac:spMk id="3" creationId="{A9C19B65-BC96-43F5-0A10-46580D2EE9EB}"/>
          </ac:spMkLst>
        </pc:spChg>
      </pc:sldChg>
      <pc:sldChg chg="modSp mod modNotesTx">
        <pc:chgData name="Marie-Pierre Drouet" userId="dec8b764-a5bd-4f0a-a734-41e0687b4fd7" providerId="ADAL" clId="{C75B5519-FBE6-4AB9-A581-15531350153A}" dt="2026-10-02T12:46:04.576" v="21148" actId="6549"/>
        <pc:sldMkLst>
          <pc:docMk/>
          <pc:sldMk cId="0" sldId="257"/>
        </pc:sldMkLst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57"/>
            <ac:spMk id="2" creationId="{20E9EBC5-9DE8-DE0F-EF2E-F36E7EF8AC4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57"/>
            <ac:spMk id="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56:51.009" v="3141" actId="1076"/>
          <ac:spMkLst>
            <pc:docMk/>
            <pc:sldMk cId="0" sldId="257"/>
            <ac:spMk id="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57"/>
            <ac:spMk id="1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57"/>
            <ac:spMk id="1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1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1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1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2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57"/>
            <ac:spMk id="2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2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2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3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3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57"/>
            <ac:spMk id="40" creationId="{08E6A413-EDA0-5D18-6B55-5496F984597E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57"/>
            <ac:spMk id="41" creationId="{5CEC9789-1893-2AE2-664C-12413C86FE04}"/>
          </ac:spMkLst>
        </pc:spChg>
        <pc:grpChg chg="mod">
          <ac:chgData name="Marie-Pierre Drouet" userId="dec8b764-a5bd-4f0a-a734-41e0687b4fd7" providerId="ADAL" clId="{C75B5519-FBE6-4AB9-A581-15531350153A}" dt="2026-09-29T07:56:46.187" v="3140" actId="14100"/>
          <ac:grpSpMkLst>
            <pc:docMk/>
            <pc:sldMk cId="0" sldId="257"/>
            <ac:grpSpMk id="5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09-29T07:56:46.187" v="3140" actId="14100"/>
          <ac:grpSpMkLst>
            <pc:docMk/>
            <pc:sldMk cId="0" sldId="257"/>
            <ac:grpSpMk id="8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09-29T07:56:58.580" v="3143" actId="14100"/>
          <ac:grpSpMkLst>
            <pc:docMk/>
            <pc:sldMk cId="0" sldId="257"/>
            <ac:grpSpMk id="11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09-29T07:56:02.888" v="3129" actId="1037"/>
          <ac:grpSpMkLst>
            <pc:docMk/>
            <pc:sldMk cId="0" sldId="257"/>
            <ac:grpSpMk id="17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09-29T07:56:02.888" v="3129" actId="1037"/>
          <ac:grpSpMkLst>
            <pc:docMk/>
            <pc:sldMk cId="0" sldId="257"/>
            <ac:grpSpMk id="20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09-29T07:56:02.888" v="3129" actId="1037"/>
          <ac:grpSpMkLst>
            <pc:docMk/>
            <pc:sldMk cId="0" sldId="257"/>
            <ac:grpSpMk id="26" creationId="{00000000-0000-0000-0000-000000000000}"/>
          </ac:grpSpMkLst>
        </pc:grpChg>
      </pc:sldChg>
      <pc:sldChg chg="addSp delSp modSp add mod ord modNotesTx">
        <pc:chgData name="Marie-Pierre Drouet" userId="dec8b764-a5bd-4f0a-a734-41e0687b4fd7" providerId="ADAL" clId="{C75B5519-FBE6-4AB9-A581-15531350153A}" dt="2026-10-02T12:45:55.973" v="21146" actId="6549"/>
        <pc:sldMkLst>
          <pc:docMk/>
          <pc:sldMk cId="0" sldId="260"/>
        </pc:sldMkLst>
        <pc:spChg chg="mod">
          <ac:chgData name="Marie-Pierre Drouet" userId="dec8b764-a5bd-4f0a-a734-41e0687b4fd7" providerId="ADAL" clId="{C75B5519-FBE6-4AB9-A581-15531350153A}" dt="2026-09-29T14:07:38.475" v="7240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4:34:35.266" v="7809" actId="1076"/>
          <ac:spMkLst>
            <pc:docMk/>
            <pc:sldMk cId="0" sldId="260"/>
            <ac:spMk id="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1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1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0"/>
            <ac:spMk id="1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1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4:09:44.720" v="7258" actId="1038"/>
          <ac:spMkLst>
            <pc:docMk/>
            <pc:sldMk cId="0" sldId="260"/>
            <ac:spMk id="1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0"/>
            <ac:spMk id="1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0"/>
            <ac:spMk id="1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0"/>
            <ac:spMk id="2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2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2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2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4:30:42.553" v="7783" actId="1076"/>
          <ac:spMkLst>
            <pc:docMk/>
            <pc:sldMk cId="0" sldId="260"/>
            <ac:spMk id="3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3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0"/>
            <ac:spMk id="37" creationId="{00000000-0000-0000-0000-000000000000}"/>
          </ac:spMkLst>
        </pc:spChg>
        <pc:spChg chg="add 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0"/>
            <ac:spMk id="39" creationId="{2B4C1549-116F-D215-9F71-34DA46D2B872}"/>
          </ac:spMkLst>
        </pc:spChg>
        <pc:spChg chg="add 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0"/>
            <ac:spMk id="40" creationId="{5D2A27CC-B805-6A84-8C5B-010C731F46FE}"/>
          </ac:spMkLst>
        </pc:spChg>
        <pc:picChg chg="add mod ord">
          <ac:chgData name="Marie-Pierre Drouet" userId="dec8b764-a5bd-4f0a-a734-41e0687b4fd7" providerId="ADAL" clId="{C75B5519-FBE6-4AB9-A581-15531350153A}" dt="2026-09-29T14:46:56.333" v="7965" actId="1076"/>
          <ac:picMkLst>
            <pc:docMk/>
            <pc:sldMk cId="0" sldId="260"/>
            <ac:picMk id="3" creationId="{C346FCD9-3BC4-046D-E347-9A591FE6169C}"/>
          </ac:picMkLst>
        </pc:picChg>
      </pc:sldChg>
      <pc:sldChg chg="addSp delSp modSp mod modNotesTx">
        <pc:chgData name="Marie-Pierre Drouet" userId="dec8b764-a5bd-4f0a-a734-41e0687b4fd7" providerId="ADAL" clId="{C75B5519-FBE6-4AB9-A581-15531350153A}" dt="2026-10-02T12:43:22.728" v="21127" actId="6549"/>
        <pc:sldMkLst>
          <pc:docMk/>
          <pc:sldMk cId="2350868078" sldId="262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350868078" sldId="262"/>
            <ac:spMk id="2" creationId="{1D9D8DEF-C404-C172-F58A-A74D344A38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350868078" sldId="262"/>
            <ac:spMk id="3" creationId="{13AC24D8-9409-7BAB-0F5B-D13F03A6D9D8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350868078" sldId="262"/>
            <ac:spMk id="4" creationId="{8A852EEC-A8B7-95D6-158E-F8CCFCF150E9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350868078" sldId="262"/>
            <ac:spMk id="5" creationId="{6FBB5371-F8AC-C98F-6976-8AC413F40D7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350868078" sldId="262"/>
            <ac:spMk id="6" creationId="{99A2096B-A4A0-06B4-1BDA-5075E5F7719A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350868078" sldId="262"/>
            <ac:spMk id="7" creationId="{A87197B5-FFAB-1105-C0CD-640A2223363C}"/>
          </ac:spMkLst>
        </pc:spChg>
        <pc:spChg chg="add 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350868078" sldId="262"/>
            <ac:spMk id="11" creationId="{17B5455E-081D-5C0F-2AF0-F8875688B768}"/>
          </ac:spMkLst>
        </pc:spChg>
        <pc:picChg chg="mod">
          <ac:chgData name="Marie-Pierre Drouet" userId="dec8b764-a5bd-4f0a-a734-41e0687b4fd7" providerId="ADAL" clId="{C75B5519-FBE6-4AB9-A581-15531350153A}" dt="2026-09-29T12:37:44.438" v="5989" actId="1076"/>
          <ac:picMkLst>
            <pc:docMk/>
            <pc:sldMk cId="2350868078" sldId="262"/>
            <ac:picMk id="8" creationId="{110B17B4-4EC1-4B67-7BAF-6FD74B5A11FF}"/>
          </ac:picMkLst>
        </pc:picChg>
        <pc:picChg chg="add mod">
          <ac:chgData name="Marie-Pierre Drouet" userId="dec8b764-a5bd-4f0a-a734-41e0687b4fd7" providerId="ADAL" clId="{C75B5519-FBE6-4AB9-A581-15531350153A}" dt="2026-09-29T12:37:50.261" v="5991" actId="1076"/>
          <ac:picMkLst>
            <pc:docMk/>
            <pc:sldMk cId="2350868078" sldId="262"/>
            <ac:picMk id="10" creationId="{277AE685-A0A9-C598-7E17-E6B23CAC0EC1}"/>
          </ac:picMkLst>
        </pc:picChg>
      </pc:sldChg>
      <pc:sldChg chg="addSp delSp modSp mod modNotesTx">
        <pc:chgData name="Marie-Pierre Drouet" userId="dec8b764-a5bd-4f0a-a734-41e0687b4fd7" providerId="ADAL" clId="{C75B5519-FBE6-4AB9-A581-15531350153A}" dt="2026-10-02T12:46:43.286" v="21161" actId="6549"/>
        <pc:sldMkLst>
          <pc:docMk/>
          <pc:sldMk cId="0" sldId="265"/>
        </pc:sldMkLst>
        <pc:spChg chg="mod">
          <ac:chgData name="Marie-Pierre Drouet" userId="dec8b764-a5bd-4f0a-a734-41e0687b4fd7" providerId="ADAL" clId="{C75B5519-FBE6-4AB9-A581-15531350153A}" dt="2026-09-29T08:27:38.216" v="4321" actId="1035"/>
          <ac:spMkLst>
            <pc:docMk/>
            <pc:sldMk cId="0" sldId="265"/>
            <ac:spMk id="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5"/>
            <ac:spMk id="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5"/>
            <ac:spMk id="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5"/>
            <ac:spMk id="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5"/>
            <ac:spMk id="1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8:27:45.991" v="4323" actId="1076"/>
          <ac:spMkLst>
            <pc:docMk/>
            <pc:sldMk cId="0" sldId="265"/>
            <ac:spMk id="1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65"/>
            <ac:spMk id="1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5"/>
            <ac:spMk id="2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8:27:55.824" v="4327" actId="1076"/>
          <ac:spMkLst>
            <pc:docMk/>
            <pc:sldMk cId="0" sldId="265"/>
            <ac:spMk id="2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12:00:17.524" v="20598" actId="1036"/>
          <ac:spMkLst>
            <pc:docMk/>
            <pc:sldMk cId="0" sldId="265"/>
            <ac:spMk id="26" creationId="{457BA635-5606-E290-19F0-30800AE2F2C1}"/>
          </ac:spMkLst>
        </pc:spChg>
        <pc:spChg chg="mod">
          <ac:chgData name="Marie-Pierre Drouet" userId="dec8b764-a5bd-4f0a-a734-41e0687b4fd7" providerId="ADAL" clId="{C75B5519-FBE6-4AB9-A581-15531350153A}" dt="2026-10-01T12:00:39.622" v="20602" actId="1076"/>
          <ac:spMkLst>
            <pc:docMk/>
            <pc:sldMk cId="0" sldId="265"/>
            <ac:spMk id="27" creationId="{E3FE3F76-A660-C0D0-60DC-77C7D349B1AC}"/>
          </ac:spMkLst>
        </pc:spChg>
        <pc:spChg chg="mod">
          <ac:chgData name="Marie-Pierre Drouet" userId="dec8b764-a5bd-4f0a-a734-41e0687b4fd7" providerId="ADAL" clId="{C75B5519-FBE6-4AB9-A581-15531350153A}" dt="2026-10-01T12:00:01.931" v="20587" actId="1076"/>
          <ac:spMkLst>
            <pc:docMk/>
            <pc:sldMk cId="0" sldId="265"/>
            <ac:spMk id="2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5"/>
            <ac:spMk id="2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12:00:56.876" v="20604" actId="14100"/>
          <ac:spMkLst>
            <pc:docMk/>
            <pc:sldMk cId="0" sldId="265"/>
            <ac:spMk id="30" creationId="{3D8C3022-31E3-69EB-79F8-BAA60D527079}"/>
          </ac:spMkLst>
        </pc:spChg>
        <pc:spChg chg="mod">
          <ac:chgData name="Marie-Pierre Drouet" userId="dec8b764-a5bd-4f0a-a734-41e0687b4fd7" providerId="ADAL" clId="{C75B5519-FBE6-4AB9-A581-15531350153A}" dt="2026-09-29T08:27:38.216" v="4321" actId="1035"/>
          <ac:spMkLst>
            <pc:docMk/>
            <pc:sldMk cId="0" sldId="265"/>
            <ac:spMk id="32" creationId="{B3734277-B342-9E3B-27F0-5CFE5CC4082C}"/>
          </ac:spMkLst>
        </pc:spChg>
        <pc:spChg chg="mod">
          <ac:chgData name="Marie-Pierre Drouet" userId="dec8b764-a5bd-4f0a-a734-41e0687b4fd7" providerId="ADAL" clId="{C75B5519-FBE6-4AB9-A581-15531350153A}" dt="2026-10-01T11:51:24.853" v="20161" actId="1076"/>
          <ac:spMkLst>
            <pc:docMk/>
            <pc:sldMk cId="0" sldId="265"/>
            <ac:spMk id="35" creationId="{BFC384BA-5553-E4C9-6C59-38CBF7AEAB5F}"/>
          </ac:spMkLst>
        </pc:spChg>
        <pc:spChg chg="mod">
          <ac:chgData name="Marie-Pierre Drouet" userId="dec8b764-a5bd-4f0a-a734-41e0687b4fd7" providerId="ADAL" clId="{C75B5519-FBE6-4AB9-A581-15531350153A}" dt="2026-09-29T08:25:04.194" v="4265" actId="2710"/>
          <ac:spMkLst>
            <pc:docMk/>
            <pc:sldMk cId="0" sldId="265"/>
            <ac:spMk id="36" creationId="{F70A0FF0-6020-7780-2A9F-76608323195C}"/>
          </ac:spMkLst>
        </pc:spChg>
        <pc:spChg chg="mod">
          <ac:chgData name="Marie-Pierre Drouet" userId="dec8b764-a5bd-4f0a-a734-41e0687b4fd7" providerId="ADAL" clId="{C75B5519-FBE6-4AB9-A581-15531350153A}" dt="2026-09-29T08:27:28.090" v="4308" actId="1035"/>
          <ac:spMkLst>
            <pc:docMk/>
            <pc:sldMk cId="0" sldId="265"/>
            <ac:spMk id="3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5"/>
            <ac:spMk id="39" creationId="{52AA628C-AFB9-1268-89DA-D9562D759C17}"/>
          </ac:spMkLst>
        </pc:spChg>
        <pc:spChg chg="mod topLvl">
          <ac:chgData name="Marie-Pierre Drouet" userId="dec8b764-a5bd-4f0a-a734-41e0687b4fd7" providerId="ADAL" clId="{C75B5519-FBE6-4AB9-A581-15531350153A}" dt="2026-10-01T12:00:23.890" v="20599" actId="1076"/>
          <ac:spMkLst>
            <pc:docMk/>
            <pc:sldMk cId="0" sldId="265"/>
            <ac:spMk id="40" creationId="{6407C10C-3F8F-5356-FCD9-886473E63F7C}"/>
          </ac:spMkLst>
        </pc:spChg>
        <pc:spChg chg="mod">
          <ac:chgData name="Marie-Pierre Drouet" userId="dec8b764-a5bd-4f0a-a734-41e0687b4fd7" providerId="ADAL" clId="{C75B5519-FBE6-4AB9-A581-15531350153A}" dt="2026-10-01T12:03:21.321" v="20612" actId="14100"/>
          <ac:spMkLst>
            <pc:docMk/>
            <pc:sldMk cId="0" sldId="265"/>
            <ac:spMk id="5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5"/>
            <ac:spMk id="5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5"/>
            <ac:spMk id="5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5"/>
            <ac:spMk id="5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5"/>
            <ac:spMk id="5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5"/>
            <ac:spMk id="5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8:27:38.216" v="4321" actId="1035"/>
          <ac:spMkLst>
            <pc:docMk/>
            <pc:sldMk cId="0" sldId="265"/>
            <ac:spMk id="7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8:27:28.090" v="4308" actId="1035"/>
          <ac:spMkLst>
            <pc:docMk/>
            <pc:sldMk cId="0" sldId="265"/>
            <ac:spMk id="7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8:27:38.216" v="4321" actId="1035"/>
          <ac:spMkLst>
            <pc:docMk/>
            <pc:sldMk cId="0" sldId="265"/>
            <ac:spMk id="7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65"/>
            <ac:spMk id="8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9:55:54.992" v="5391" actId="6549"/>
          <ac:spMkLst>
            <pc:docMk/>
            <pc:sldMk cId="0" sldId="265"/>
            <ac:spMk id="8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8:28:12.787" v="4341" actId="1076"/>
          <ac:spMkLst>
            <pc:docMk/>
            <pc:sldMk cId="0" sldId="265"/>
            <ac:spMk id="9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12:00:17.524" v="20598" actId="1036"/>
          <ac:spMkLst>
            <pc:docMk/>
            <pc:sldMk cId="0" sldId="265"/>
            <ac:spMk id="9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11:56:58.289" v="20428" actId="1076"/>
          <ac:spMkLst>
            <pc:docMk/>
            <pc:sldMk cId="0" sldId="265"/>
            <ac:spMk id="9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11:54:47.496" v="20169" actId="1076"/>
          <ac:spMkLst>
            <pc:docMk/>
            <pc:sldMk cId="0" sldId="265"/>
            <ac:spMk id="9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65"/>
            <ac:spMk id="104" creationId="{3ADB076A-EA90-479D-FF76-0E3FD07CA212}"/>
          </ac:spMkLst>
        </pc:spChg>
        <pc:spChg chg="mod">
          <ac:chgData name="Marie-Pierre Drouet" userId="dec8b764-a5bd-4f0a-a734-41e0687b4fd7" providerId="ADAL" clId="{C75B5519-FBE6-4AB9-A581-15531350153A}" dt="2026-10-01T11:52:04.964" v="20166" actId="20577"/>
          <ac:spMkLst>
            <pc:docMk/>
            <pc:sldMk cId="0" sldId="265"/>
            <ac:spMk id="106" creationId="{37FDE2FB-57B5-3CCF-32C1-63ED8E1A4E43}"/>
          </ac:spMkLst>
        </pc:spChg>
        <pc:grpChg chg="mod">
          <ac:chgData name="Marie-Pierre Drouet" userId="dec8b764-a5bd-4f0a-a734-41e0687b4fd7" providerId="ADAL" clId="{C75B5519-FBE6-4AB9-A581-15531350153A}" dt="2026-09-29T08:27:52.092" v="4325" actId="1076"/>
          <ac:grpSpMkLst>
            <pc:docMk/>
            <pc:sldMk cId="0" sldId="265"/>
            <ac:grpSpMk id="23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10-01T12:00:17.524" v="20598" actId="1036"/>
          <ac:grpSpMkLst>
            <pc:docMk/>
            <pc:sldMk cId="0" sldId="265"/>
            <ac:grpSpMk id="34" creationId="{17503A6B-0AB0-86D9-A9D3-91D3F6B7748A}"/>
          </ac:grpSpMkLst>
        </pc:grpChg>
        <pc:grpChg chg="mod">
          <ac:chgData name="Marie-Pierre Drouet" userId="dec8b764-a5bd-4f0a-a734-41e0687b4fd7" providerId="ADAL" clId="{C75B5519-FBE6-4AB9-A581-15531350153A}" dt="2026-09-29T08:28:02.974" v="4339" actId="1035"/>
          <ac:grpSpMkLst>
            <pc:docMk/>
            <pc:sldMk cId="0" sldId="265"/>
            <ac:grpSpMk id="51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09-29T08:28:02.974" v="4339" actId="1035"/>
          <ac:grpSpMkLst>
            <pc:docMk/>
            <pc:sldMk cId="0" sldId="265"/>
            <ac:grpSpMk id="54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09-29T08:28:02.974" v="4339" actId="1035"/>
          <ac:grpSpMkLst>
            <pc:docMk/>
            <pc:sldMk cId="0" sldId="265"/>
            <ac:grpSpMk id="57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09-29T08:26:49.512" v="4289" actId="1076"/>
          <ac:grpSpMkLst>
            <pc:docMk/>
            <pc:sldMk cId="0" sldId="265"/>
            <ac:grpSpMk id="88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10-01T12:00:17.524" v="20598" actId="1036"/>
          <ac:grpSpMkLst>
            <pc:docMk/>
            <pc:sldMk cId="0" sldId="265"/>
            <ac:grpSpMk id="94" creationId="{00000000-0000-0000-0000-000000000000}"/>
          </ac:grpSpMkLst>
        </pc:grpChg>
        <pc:picChg chg="mod">
          <ac:chgData name="Marie-Pierre Drouet" userId="dec8b764-a5bd-4f0a-a734-41e0687b4fd7" providerId="ADAL" clId="{C75B5519-FBE6-4AB9-A581-15531350153A}" dt="2026-09-29T08:27:47.993" v="4324" actId="1076"/>
          <ac:picMkLst>
            <pc:docMk/>
            <pc:sldMk cId="0" sldId="265"/>
            <ac:picMk id="42" creationId="{2EF5076E-19F1-2F65-0980-04A05DF592D9}"/>
          </ac:picMkLst>
        </pc:picChg>
        <pc:picChg chg="mod">
          <ac:chgData name="Marie-Pierre Drouet" userId="dec8b764-a5bd-4f0a-a734-41e0687b4fd7" providerId="ADAL" clId="{C75B5519-FBE6-4AB9-A581-15531350153A}" dt="2026-09-29T08:27:53.769" v="4326" actId="1076"/>
          <ac:picMkLst>
            <pc:docMk/>
            <pc:sldMk cId="0" sldId="265"/>
            <ac:picMk id="44" creationId="{6A353E89-8CA8-9329-43E7-04A08D0A9903}"/>
          </ac:picMkLst>
        </pc:picChg>
        <pc:cxnChg chg="add mod">
          <ac:chgData name="Marie-Pierre Drouet" userId="dec8b764-a5bd-4f0a-a734-41e0687b4fd7" providerId="ADAL" clId="{C75B5519-FBE6-4AB9-A581-15531350153A}" dt="2026-10-01T12:00:27.946" v="20600" actId="1076"/>
          <ac:cxnSpMkLst>
            <pc:docMk/>
            <pc:sldMk cId="0" sldId="265"/>
            <ac:cxnSpMk id="43" creationId="{4587E4E4-F8D0-615B-311D-BB959714EC6E}"/>
          </ac:cxnSpMkLst>
        </pc:cxnChg>
        <pc:cxnChg chg="add mod">
          <ac:chgData name="Marie-Pierre Drouet" userId="dec8b764-a5bd-4f0a-a734-41e0687b4fd7" providerId="ADAL" clId="{C75B5519-FBE6-4AB9-A581-15531350153A}" dt="2026-10-01T12:00:17.524" v="20598" actId="1036"/>
          <ac:cxnSpMkLst>
            <pc:docMk/>
            <pc:sldMk cId="0" sldId="265"/>
            <ac:cxnSpMk id="46" creationId="{69C8D98F-3420-7B89-F447-CECE3F481023}"/>
          </ac:cxnSpMkLst>
        </pc:cxnChg>
        <pc:cxnChg chg="add mod">
          <ac:chgData name="Marie-Pierre Drouet" userId="dec8b764-a5bd-4f0a-a734-41e0687b4fd7" providerId="ADAL" clId="{C75B5519-FBE6-4AB9-A581-15531350153A}" dt="2026-10-01T12:00:17.524" v="20598" actId="1036"/>
          <ac:cxnSpMkLst>
            <pc:docMk/>
            <pc:sldMk cId="0" sldId="265"/>
            <ac:cxnSpMk id="47" creationId="{9ED7A3FE-FDFA-A0EA-DF1F-B12D04F15120}"/>
          </ac:cxnSpMkLst>
        </pc:cxnChg>
        <pc:cxnChg chg="add mod">
          <ac:chgData name="Marie-Pierre Drouet" userId="dec8b764-a5bd-4f0a-a734-41e0687b4fd7" providerId="ADAL" clId="{C75B5519-FBE6-4AB9-A581-15531350153A}" dt="2026-10-01T12:00:17.524" v="20598" actId="1036"/>
          <ac:cxnSpMkLst>
            <pc:docMk/>
            <pc:sldMk cId="0" sldId="265"/>
            <ac:cxnSpMk id="48" creationId="{9A5F8B8C-CB77-0E6D-3416-03953F17B2C7}"/>
          </ac:cxnSpMkLst>
        </pc:cxnChg>
        <pc:cxnChg chg="add mod">
          <ac:chgData name="Marie-Pierre Drouet" userId="dec8b764-a5bd-4f0a-a734-41e0687b4fd7" providerId="ADAL" clId="{C75B5519-FBE6-4AB9-A581-15531350153A}" dt="2026-10-01T12:01:02.516" v="20609" actId="1036"/>
          <ac:cxnSpMkLst>
            <pc:docMk/>
            <pc:sldMk cId="0" sldId="265"/>
            <ac:cxnSpMk id="60" creationId="{E47E5CDD-9EFD-E476-63A6-DA2678176189}"/>
          </ac:cxnSpMkLst>
        </pc:cxnChg>
      </pc:sldChg>
      <pc:sldChg chg="modSp mod modNotesTx">
        <pc:chgData name="Marie-Pierre Drouet" userId="dec8b764-a5bd-4f0a-a734-41e0687b4fd7" providerId="ADAL" clId="{C75B5519-FBE6-4AB9-A581-15531350153A}" dt="2026-10-02T12:43:41.277" v="21132" actId="6549"/>
        <pc:sldMkLst>
          <pc:docMk/>
          <pc:sldMk cId="3427213643" sldId="269"/>
        </pc:sldMkLst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13" creationId="{DB83927D-D63F-B723-C022-093B90F45864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427213643" sldId="269"/>
            <ac:spMk id="16" creationId="{28D97B7F-412A-861E-F639-DE9B260F8BEB}"/>
          </ac:spMkLst>
        </pc:spChg>
        <pc:spChg chg="mod">
          <ac:chgData name="Marie-Pierre Drouet" userId="dec8b764-a5bd-4f0a-a734-41e0687b4fd7" providerId="ADAL" clId="{C75B5519-FBE6-4AB9-A581-15531350153A}" dt="2026-09-29T09:40:27.683" v="5344" actId="6549"/>
          <ac:spMkLst>
            <pc:docMk/>
            <pc:sldMk cId="3427213643" sldId="269"/>
            <ac:spMk id="17" creationId="{ED390F43-D79D-1CA2-915E-51CCBCB70288}"/>
          </ac:spMkLst>
        </pc:spChg>
        <pc:spChg chg="mod">
          <ac:chgData name="Marie-Pierre Drouet" userId="dec8b764-a5bd-4f0a-a734-41e0687b4fd7" providerId="ADAL" clId="{C75B5519-FBE6-4AB9-A581-15531350153A}" dt="2026-09-29T09:40:33.982" v="5345" actId="20577"/>
          <ac:spMkLst>
            <pc:docMk/>
            <pc:sldMk cId="3427213643" sldId="269"/>
            <ac:spMk id="18" creationId="{42277E2D-A9C1-DEDB-97BB-DF697FF94AEC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45" creationId="{FA511A3D-FF4F-DA9E-CDA0-0A45AEC086C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62" creationId="{D06E5490-F00F-E7EB-F13A-8E2E8E41EAE2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427213643" sldId="269"/>
            <ac:spMk id="65" creationId="{2F782770-AA60-9B2F-F1F6-536C96091479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76" creationId="{56C1F330-D985-DBAE-A923-FD8BCA181648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82" creationId="{69273C46-B232-F96E-9D86-51A0689DA1CB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427213643" sldId="269"/>
            <ac:spMk id="94" creationId="{FCA64F72-DF1C-F440-0643-750AA28A70C9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117" creationId="{1CBD5D4E-8267-FD9A-31A3-1B822A71F19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123" creationId="{C927DAEC-C8FC-AE71-1E1B-1A4146496A76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127" creationId="{5B9595FC-252A-0C6F-D979-1CC85FF605F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143" creationId="{B4C2E6AA-B533-6FC3-B6EF-9AC0ED896E4C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144" creationId="{49E09A22-1A17-0072-1A79-E5254AAEF464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174" creationId="{4475AA80-B491-75FB-21E2-1230DB229F97}"/>
          </ac:spMkLst>
        </pc:spChg>
        <pc:spChg chg="mod">
          <ac:chgData name="Marie-Pierre Drouet" userId="dec8b764-a5bd-4f0a-a734-41e0687b4fd7" providerId="ADAL" clId="{C75B5519-FBE6-4AB9-A581-15531350153A}" dt="2026-09-29T09:39:39.338" v="5337" actId="20577"/>
          <ac:spMkLst>
            <pc:docMk/>
            <pc:sldMk cId="3427213643" sldId="269"/>
            <ac:spMk id="184" creationId="{44B7E812-3763-4F5D-C70E-970E4474A371}"/>
          </ac:spMkLst>
        </pc:spChg>
        <pc:spChg chg="mod">
          <ac:chgData name="Marie-Pierre Drouet" userId="dec8b764-a5bd-4f0a-a734-41e0687b4fd7" providerId="ADAL" clId="{C75B5519-FBE6-4AB9-A581-15531350153A}" dt="2026-09-29T09:39:43.515" v="5338" actId="20577"/>
          <ac:spMkLst>
            <pc:docMk/>
            <pc:sldMk cId="3427213643" sldId="269"/>
            <ac:spMk id="185" creationId="{11635245-CBA4-B80A-2463-73E2B2FE679C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188" creationId="{32D291D5-4EAD-72BA-AC6A-BFA9FE391FD8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196" creationId="{97C26852-FE12-EE5F-9566-98FE15A6FFC7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427213643" sldId="269"/>
            <ac:spMk id="217" creationId="{706FD304-EADA-DD40-1CBD-C654C94E7112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427213643" sldId="269"/>
            <ac:spMk id="229" creationId="{799A8FD6-5F41-1677-1CB5-7A3E1E9B0297}"/>
          </ac:spMkLst>
        </pc:spChg>
        <pc:spChg chg="mod">
          <ac:chgData name="Marie-Pierre Drouet" userId="dec8b764-a5bd-4f0a-a734-41e0687b4fd7" providerId="ADAL" clId="{C75B5519-FBE6-4AB9-A581-15531350153A}" dt="2026-09-29T09:40:03.382" v="5340" actId="20577"/>
          <ac:spMkLst>
            <pc:docMk/>
            <pc:sldMk cId="3427213643" sldId="269"/>
            <ac:spMk id="230" creationId="{51C77E90-2D05-EEAB-05E1-A6E17151602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231" creationId="{05F9D73A-8270-EBA7-A3E5-A8E4ED5AA8B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242" creationId="{97E7DCED-3466-F00C-ABA6-F2AE94F84FEF}"/>
          </ac:spMkLst>
        </pc:spChg>
        <pc:spChg chg="mod">
          <ac:chgData name="Marie-Pierre Drouet" userId="dec8b764-a5bd-4f0a-a734-41e0687b4fd7" providerId="ADAL" clId="{C75B5519-FBE6-4AB9-A581-15531350153A}" dt="2026-09-29T09:40:18.333" v="5342" actId="20577"/>
          <ac:spMkLst>
            <pc:docMk/>
            <pc:sldMk cId="3427213643" sldId="269"/>
            <ac:spMk id="243" creationId="{E4BF1642-AB26-A31F-726A-60C6652B51D6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427213643" sldId="269"/>
            <ac:spMk id="244" creationId="{ED372F45-6F4B-F9A6-7F67-5B61F9C09595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427213643" sldId="269"/>
            <ac:spMk id="254" creationId="{AF914D62-29CD-E17A-883C-AE8F4F0B22EE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427213643" sldId="269"/>
            <ac:spMk id="258" creationId="{C01ACD43-8F77-496E-8142-4E963F881EFC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265" creationId="{FF5A4FA6-6398-DE09-BE79-6C7F9AE5A197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269" creationId="{CF70F75F-72F7-4FCC-7E09-45804F249DC9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278" creationId="{B7DD0941-C56A-18CC-2A7B-2813343B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427213643" sldId="269"/>
            <ac:spMk id="291" creationId="{D9961B0E-13E1-89FE-B60A-5E1C7557C9D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427213643" sldId="269"/>
            <ac:spMk id="312" creationId="{3352E1C4-5291-D972-49B7-7D1F1BA3532F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427213643" sldId="269"/>
            <ac:spMk id="340" creationId="{DF0DBCA3-AD1E-5BFE-E9A6-353BFD2E4408}"/>
          </ac:spMkLst>
        </pc:spChg>
      </pc:sldChg>
      <pc:sldChg chg="addSp modSp mod ord modNotesTx">
        <pc:chgData name="Marie-Pierre Drouet" userId="dec8b764-a5bd-4f0a-a734-41e0687b4fd7" providerId="ADAL" clId="{C75B5519-FBE6-4AB9-A581-15531350153A}" dt="2026-10-02T12:43:46.025" v="21133" actId="6549"/>
        <pc:sldMkLst>
          <pc:docMk/>
          <pc:sldMk cId="4120820420" sldId="272"/>
        </pc:sldMkLst>
        <pc:spChg chg="mod">
          <ac:chgData name="Marie-Pierre Drouet" userId="dec8b764-a5bd-4f0a-a734-41e0687b4fd7" providerId="ADAL" clId="{C75B5519-FBE6-4AB9-A581-15531350153A}" dt="2026-09-29T12:56:39.912" v="6254" actId="20577"/>
          <ac:spMkLst>
            <pc:docMk/>
            <pc:sldMk cId="4120820420" sldId="272"/>
            <ac:spMk id="2" creationId="{4164E13B-32BE-7D4E-61BF-9725D6CC955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6" creationId="{77B84D1A-FAD9-3302-1A70-70BA1245FB32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4120820420" sldId="272"/>
            <ac:spMk id="10" creationId="{B4945697-1240-62D5-1C0C-D11DD05C453B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4120820420" sldId="272"/>
            <ac:spMk id="11" creationId="{20B34A9B-DA3D-3ABA-85F1-E437504D748A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13" creationId="{0F061BB5-CCC4-1E5B-FCEE-0273F1642CF3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15" creationId="{7FE844FA-E6CD-1469-1F4A-909FE62074CE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4120820420" sldId="272"/>
            <ac:spMk id="17" creationId="{B5C51983-A09C-75AD-8DA5-9DAADAEF60D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19" creationId="{4034DF30-660C-1D8D-ECA8-660308C8D593}"/>
          </ac:spMkLst>
        </pc:spChg>
        <pc:spChg chg="add mod">
          <ac:chgData name="Marie-Pierre Drouet" userId="dec8b764-a5bd-4f0a-a734-41e0687b4fd7" providerId="ADAL" clId="{C75B5519-FBE6-4AB9-A581-15531350153A}" dt="2026-09-29T13:00:49.010" v="6343" actId="1076"/>
          <ac:spMkLst>
            <pc:docMk/>
            <pc:sldMk cId="4120820420" sldId="272"/>
            <ac:spMk id="23" creationId="{5022B582-9FF2-6334-C1E3-1593903C168C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4120820420" sldId="272"/>
            <ac:spMk id="25" creationId="{EF6B659C-53B1-8300-E514-15BCAF354488}"/>
          </ac:spMkLst>
        </pc:spChg>
        <pc:spChg chg="add 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27" creationId="{CD467B01-013D-C7B2-93BB-E742736480CE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30" creationId="{32E49DAC-8F9A-0882-2EBF-DAB77B577F58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4120820420" sldId="272"/>
            <ac:spMk id="32" creationId="{8CE5E5BE-F525-BB72-838F-A2BF9C974F07}"/>
          </ac:spMkLst>
        </pc:spChg>
        <pc:spChg chg="add mod">
          <ac:chgData name="Marie-Pierre Drouet" userId="dec8b764-a5bd-4f0a-a734-41e0687b4fd7" providerId="ADAL" clId="{C75B5519-FBE6-4AB9-A581-15531350153A}" dt="2026-09-29T12:59:19.243" v="6329" actId="1076"/>
          <ac:spMkLst>
            <pc:docMk/>
            <pc:sldMk cId="4120820420" sldId="272"/>
            <ac:spMk id="49" creationId="{EC9C5803-DC69-20FD-EB66-D6EAFF8EC3FB}"/>
          </ac:spMkLst>
        </pc:spChg>
        <pc:spChg chg="add mod ord">
          <ac:chgData name="Marie-Pierre Drouet" userId="dec8b764-a5bd-4f0a-a734-41e0687b4fd7" providerId="ADAL" clId="{C75B5519-FBE6-4AB9-A581-15531350153A}" dt="2026-09-29T13:00:53.858" v="6344" actId="1076"/>
          <ac:spMkLst>
            <pc:docMk/>
            <pc:sldMk cId="4120820420" sldId="272"/>
            <ac:spMk id="50" creationId="{161BFD7F-95C0-2079-2E9C-07F130EA457B}"/>
          </ac:spMkLst>
        </pc:spChg>
        <pc:spChg chg="add mod or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4120820420" sldId="272"/>
            <ac:spMk id="51" creationId="{6FC93B37-4284-FA68-95C1-8B9372A14447}"/>
          </ac:spMkLst>
        </pc:spChg>
        <pc:spChg chg="add mod ord">
          <ac:chgData name="Marie-Pierre Drouet" userId="dec8b764-a5bd-4f0a-a734-41e0687b4fd7" providerId="ADAL" clId="{C75B5519-FBE6-4AB9-A581-15531350153A}" dt="2026-09-29T13:00:43.685" v="6342" actId="167"/>
          <ac:spMkLst>
            <pc:docMk/>
            <pc:sldMk cId="4120820420" sldId="272"/>
            <ac:spMk id="52" creationId="{5472B24E-614D-EED5-7C54-8E70A0D8FF15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4120820420" sldId="272"/>
            <ac:spMk id="53" creationId="{1339A743-13A7-4669-8E5C-B9557C643A06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4120820420" sldId="272"/>
            <ac:spMk id="58" creationId="{BBDC7D76-7F19-0C39-158C-1A65A71F96F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60" creationId="{EAFEDD73-4021-0BAB-C0C6-738B4F967FE7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4120820420" sldId="272"/>
            <ac:spMk id="62" creationId="{40AEE46C-3BD8-04FB-091E-50341231574E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4120820420" sldId="272"/>
            <ac:spMk id="66" creationId="{948626E3-B22C-5E88-3D87-E8869BB9BECA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4120820420" sldId="272"/>
            <ac:spMk id="70" creationId="{8164665A-99DE-1654-6859-1BF03AB0581E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4120820420" sldId="272"/>
            <ac:spMk id="74" creationId="{F1BAE580-6893-8706-786A-973980F103FA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4120820420" sldId="272"/>
            <ac:spMk id="76" creationId="{96125858-9C3D-7ADA-8B38-56C6BA7439F9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80" creationId="{31DDCCE6-7FB3-FEEB-A686-2D25F9046496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4120820420" sldId="272"/>
            <ac:spMk id="86" creationId="{83405CD7-3A82-22DF-1248-4D5FF68372B2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88" creationId="{817CDA6D-B920-D0B4-0AB3-DA48E9691D8A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4120820420" sldId="272"/>
            <ac:spMk id="102" creationId="{F564D66F-8813-FB61-6B56-C5317EA14C7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120820420" sldId="272"/>
            <ac:spMk id="106" creationId="{5FF040ED-AE0A-A1A0-3795-1631B1E89BF9}"/>
          </ac:spMkLst>
        </pc:spChg>
      </pc:sldChg>
      <pc:sldChg chg="modSp mod modNotesTx">
        <pc:chgData name="Marie-Pierre Drouet" userId="dec8b764-a5bd-4f0a-a734-41e0687b4fd7" providerId="ADAL" clId="{C75B5519-FBE6-4AB9-A581-15531350153A}" dt="2026-10-02T12:42:32" v="21117" actId="6549"/>
        <pc:sldMkLst>
          <pc:docMk/>
          <pc:sldMk cId="2298797257" sldId="274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2" creationId="{81EB041F-947E-8277-D036-5F9E04E21809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2298797257" sldId="274"/>
            <ac:spMk id="8" creationId="{6A992AB6-0698-9E05-11DA-793D6B3FEC7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10" creationId="{CCBCF77D-E449-CB26-C0F2-F0BC64CD7626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2298797257" sldId="274"/>
            <ac:spMk id="12" creationId="{18552500-7DC5-55A6-BF0F-964D4D4E5DFE}"/>
          </ac:spMkLst>
        </pc:spChg>
        <pc:spChg chg="mod">
          <ac:chgData name="Marie-Pierre Drouet" userId="dec8b764-a5bd-4f0a-a734-41e0687b4fd7" providerId="ADAL" clId="{C75B5519-FBE6-4AB9-A581-15531350153A}" dt="2026-09-29T12:20:47.456" v="5879" actId="20577"/>
          <ac:spMkLst>
            <pc:docMk/>
            <pc:sldMk cId="2298797257" sldId="274"/>
            <ac:spMk id="13" creationId="{A1177801-F4D8-BF9E-00FD-D3400FA30529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2298797257" sldId="274"/>
            <ac:spMk id="14" creationId="{753BF4B1-F07F-F64F-7729-349A63041D5A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2298797257" sldId="274"/>
            <ac:spMk id="15" creationId="{2E515AE6-5B28-8E3D-2FAB-2F60B03E2E53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16" creationId="{32A96C8A-5C5F-9061-8E05-6E19023D5E5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17" creationId="{005A5DC4-8B7B-212A-65C8-FA1E83EC1F8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19" creationId="{AA0A2107-EA84-FA34-85E5-0F88ED401F2A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20" creationId="{3145F7B3-1C65-5E42-2D5F-4987264730A8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2298797257" sldId="274"/>
            <ac:spMk id="24" creationId="{BC04EB3D-E17A-E712-1350-C15AF84E804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25" creationId="{847C08E2-21C2-F471-A3F0-24966AC2604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27" creationId="{28AECE3C-936D-F144-C599-A5CF4CB931FF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28" creationId="{F1B6041B-285A-BD50-B41F-F8B62B6FFEB3}"/>
          </ac:spMkLst>
        </pc:spChg>
        <pc:spChg chg="mod ord">
          <ac:chgData name="Marie-Pierre Drouet" userId="dec8b764-a5bd-4f0a-a734-41e0687b4fd7" providerId="ADAL" clId="{C75B5519-FBE6-4AB9-A581-15531350153A}" dt="2026-09-29T11:37:33.760" v="5547" actId="167"/>
          <ac:spMkLst>
            <pc:docMk/>
            <pc:sldMk cId="2298797257" sldId="274"/>
            <ac:spMk id="29" creationId="{9664A944-2D7B-83E9-FC22-EB972A1B92E1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2298797257" sldId="274"/>
            <ac:spMk id="30" creationId="{ED375D13-128E-FD63-6C37-BFFBADE2DEC9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298797257" sldId="274"/>
            <ac:spMk id="31" creationId="{13AF80C3-8CA9-EE89-045C-D2F1CF99AACC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2298797257" sldId="274"/>
            <ac:spMk id="33" creationId="{92ABE99F-9F69-7E58-ECC3-F6D6A37D9A21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2298797257" sldId="274"/>
            <ac:spMk id="37" creationId="{F235E510-F237-938F-02AE-D4D067296A06}"/>
          </ac:spMkLst>
        </pc:spChg>
      </pc:sldChg>
      <pc:sldChg chg="addSp delSp modSp mod modNotesTx">
        <pc:chgData name="Marie-Pierre Drouet" userId="dec8b764-a5bd-4f0a-a734-41e0687b4fd7" providerId="ADAL" clId="{C75B5519-FBE6-4AB9-A581-15531350153A}" dt="2026-10-02T12:42:38.680" v="21119" actId="6549"/>
        <pc:sldMkLst>
          <pc:docMk/>
          <pc:sldMk cId="1230678146" sldId="275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230678146" sldId="275"/>
            <ac:spMk id="2" creationId="{28D188BC-9148-BE84-F238-96D50B18B621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230678146" sldId="275"/>
            <ac:spMk id="3" creationId="{180B8069-FD76-EAAB-2016-944E0F76313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230678146" sldId="275"/>
            <ac:spMk id="5" creationId="{52F89694-B1EC-7E60-9F5F-8DC7B7F873A0}"/>
          </ac:spMkLst>
        </pc:spChg>
      </pc:sldChg>
      <pc:sldChg chg="addSp modSp mod modNotesTx">
        <pc:chgData name="Marie-Pierre Drouet" userId="dec8b764-a5bd-4f0a-a734-41e0687b4fd7" providerId="ADAL" clId="{C75B5519-FBE6-4AB9-A581-15531350153A}" dt="2026-10-02T12:42:49.773" v="21121" actId="6549"/>
        <pc:sldMkLst>
          <pc:docMk/>
          <pc:sldMk cId="4058834982" sldId="276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2" creationId="{CE61F0BC-8B2F-8399-5495-E05F205D97E2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3" creationId="{E0BA397F-464F-F491-1ACB-ADA00800343D}"/>
          </ac:spMkLst>
        </pc:spChg>
        <pc:spChg chg="mod">
          <ac:chgData name="Marie-Pierre Drouet" userId="dec8b764-a5bd-4f0a-a734-41e0687b4fd7" providerId="ADAL" clId="{C75B5519-FBE6-4AB9-A581-15531350153A}" dt="2026-09-29T11:41:44.425" v="5579" actId="313"/>
          <ac:spMkLst>
            <pc:docMk/>
            <pc:sldMk cId="4058834982" sldId="276"/>
            <ac:spMk id="4" creationId="{48CD6448-0897-3D21-156B-DB50517FF4DE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5" creationId="{337C9080-2260-166C-0368-9D40D230B2FC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6" creationId="{750472C2-30E2-61D8-EA59-41D24C86AD4F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8" creationId="{0DE7AFE8-0590-BA19-2910-11ABAAE34B3E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9" creationId="{D9040A1C-E5FB-63E0-ECC9-82A675C268EA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10" creationId="{E64AFC69-B87E-2F2F-3C70-4259D7530AD1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4058834982" sldId="276"/>
            <ac:spMk id="11" creationId="{889A1B5D-A5AC-DE13-AB6D-FD0D8ECE0DC2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12" creationId="{16D48584-07EA-88D6-6CEA-913B426DA706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4058834982" sldId="276"/>
            <ac:spMk id="13" creationId="{1926994B-89A0-E0AA-82DF-D738B98445F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14" creationId="{74E8B7FA-5308-0645-5E27-50FFB6E12431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58834982" sldId="276"/>
            <ac:spMk id="15" creationId="{46C0B891-96C6-A5C9-0556-A3C2F1AB99D9}"/>
          </ac:spMkLst>
        </pc:spChg>
        <pc:picChg chg="add mod">
          <ac:chgData name="Marie-Pierre Drouet" userId="dec8b764-a5bd-4f0a-a734-41e0687b4fd7" providerId="ADAL" clId="{C75B5519-FBE6-4AB9-A581-15531350153A}" dt="2026-09-29T11:42:33.030" v="5582" actId="1076"/>
          <ac:picMkLst>
            <pc:docMk/>
            <pc:sldMk cId="4058834982" sldId="276"/>
            <ac:picMk id="17" creationId="{F5B64905-DBD6-43B5-038F-CE40DA7511A2}"/>
          </ac:picMkLst>
        </pc:picChg>
      </pc:sldChg>
      <pc:sldChg chg="modSp mod modNotesTx">
        <pc:chgData name="Marie-Pierre Drouet" userId="dec8b764-a5bd-4f0a-a734-41e0687b4fd7" providerId="ADAL" clId="{C75B5519-FBE6-4AB9-A581-15531350153A}" dt="2026-10-02T12:42:41.694" v="21120" actId="6549"/>
        <pc:sldMkLst>
          <pc:docMk/>
          <pc:sldMk cId="2427507838" sldId="277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427507838" sldId="277"/>
            <ac:spMk id="2" creationId="{8C7661DB-0D1E-765E-D02B-F335FD93D3F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427507838" sldId="277"/>
            <ac:spMk id="3" creationId="{59195E7E-0183-7627-E808-7C77975FDFF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427507838" sldId="277"/>
            <ac:spMk id="7" creationId="{C258FAD3-F2B6-8642-8CED-C3D6228EBC7C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427507838" sldId="277"/>
            <ac:spMk id="10" creationId="{15F100CC-B75C-C13B-0991-23E802F91B95}"/>
          </ac:spMkLst>
        </pc:spChg>
      </pc:sldChg>
      <pc:sldChg chg="modSp mod modNotesTx">
        <pc:chgData name="Marie-Pierre Drouet" userId="dec8b764-a5bd-4f0a-a734-41e0687b4fd7" providerId="ADAL" clId="{C75B5519-FBE6-4AB9-A581-15531350153A}" dt="2026-10-02T12:43:13.800" v="21126" actId="6549"/>
        <pc:sldMkLst>
          <pc:docMk/>
          <pc:sldMk cId="0" sldId="278"/>
        </pc:sldMkLst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78"/>
            <ac:spMk id="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78"/>
            <ac:spMk id="1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1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78"/>
            <ac:spMk id="1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78"/>
            <ac:spMk id="1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1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78"/>
            <ac:spMk id="2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2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78"/>
            <ac:spMk id="2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2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78"/>
            <ac:spMk id="3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3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78"/>
            <ac:spMk id="3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78"/>
            <ac:spMk id="3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3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78"/>
            <ac:spMk id="3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78"/>
            <ac:spMk id="3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78"/>
            <ac:spMk id="3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78"/>
            <ac:spMk id="4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78"/>
            <ac:spMk id="43" creationId="{4F40359F-0379-2E9F-4023-D276AB5839F1}"/>
          </ac:spMkLst>
        </pc:spChg>
      </pc:sldChg>
      <pc:sldChg chg="modSp mod modNotesTx">
        <pc:chgData name="Marie-Pierre Drouet" userId="dec8b764-a5bd-4f0a-a734-41e0687b4fd7" providerId="ADAL" clId="{C75B5519-FBE6-4AB9-A581-15531350153A}" dt="2026-10-02T12:45:32.318" v="21143" actId="6549"/>
        <pc:sldMkLst>
          <pc:docMk/>
          <pc:sldMk cId="0" sldId="281"/>
        </pc:sldMkLst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1"/>
            <ac:spMk id="2" creationId="{D95A15E9-AEBB-B110-78A4-144CC6DB43AF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4" creationId="{6221F4D3-8685-FDB0-B01A-D4B3DF04D0C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45:48.832" v="7135" actId="14100"/>
          <ac:spMkLst>
            <pc:docMk/>
            <pc:sldMk cId="0" sldId="281"/>
            <ac:spMk id="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1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1"/>
            <ac:spMk id="1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34:18.939" v="6868" actId="1076"/>
          <ac:spMkLst>
            <pc:docMk/>
            <pc:sldMk cId="0" sldId="281"/>
            <ac:spMk id="13" creationId="{D01DE72D-39B3-0700-CBFC-70896CB554A4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1"/>
            <ac:spMk id="1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1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52:04.314" v="11483" actId="1076"/>
          <ac:spMkLst>
            <pc:docMk/>
            <pc:sldMk cId="0" sldId="281"/>
            <ac:spMk id="1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1"/>
            <ac:spMk id="1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1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1"/>
            <ac:spMk id="2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9:32:50.579" v="19933" actId="20577"/>
          <ac:spMkLst>
            <pc:docMk/>
            <pc:sldMk cId="0" sldId="281"/>
            <ac:spMk id="2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2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1"/>
            <ac:spMk id="2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3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1"/>
            <ac:spMk id="36" creationId="{1E51CEFB-F46C-EADC-6D4C-9E88CFED627A}"/>
          </ac:spMkLst>
        </pc:spChg>
      </pc:sldChg>
      <pc:sldChg chg="addSp delSp modSp mod modNotesTx">
        <pc:chgData name="Marie-Pierre Drouet" userId="dec8b764-a5bd-4f0a-a734-41e0687b4fd7" providerId="ADAL" clId="{C75B5519-FBE6-4AB9-A581-15531350153A}" dt="2026-10-02T12:45:43.359" v="21144" actId="6549"/>
        <pc:sldMkLst>
          <pc:docMk/>
          <pc:sldMk cId="0" sldId="282"/>
        </pc:sldMkLst>
        <pc:spChg chg="mod">
          <ac:chgData name="Marie-Pierre Drouet" userId="dec8b764-a5bd-4f0a-a734-41e0687b4fd7" providerId="ADAL" clId="{C75B5519-FBE6-4AB9-A581-15531350153A}" dt="2026-09-29T13:42:01.082" v="7048"/>
          <ac:spMkLst>
            <pc:docMk/>
            <pc:sldMk cId="0" sldId="282"/>
            <ac:spMk id="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2"/>
            <ac:spMk id="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2"/>
            <ac:spMk id="1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42:01.082" v="7048"/>
          <ac:spMkLst>
            <pc:docMk/>
            <pc:sldMk cId="0" sldId="282"/>
            <ac:spMk id="1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1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42:01.082" v="7048"/>
          <ac:spMkLst>
            <pc:docMk/>
            <pc:sldMk cId="0" sldId="282"/>
            <ac:spMk id="1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2"/>
            <ac:spMk id="2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2"/>
            <ac:spMk id="21" creationId="{DCA92B69-2843-324C-EA6F-F61B07D861F5}"/>
          </ac:spMkLst>
        </pc:spChg>
        <pc:spChg chg="add mod">
          <ac:chgData name="Marie-Pierre Drouet" userId="dec8b764-a5bd-4f0a-a734-41e0687b4fd7" providerId="ADAL" clId="{C75B5519-FBE6-4AB9-A581-15531350153A}" dt="2026-09-29T13:39:04.046" v="6982" actId="14100"/>
          <ac:spMkLst>
            <pc:docMk/>
            <pc:sldMk cId="0" sldId="282"/>
            <ac:spMk id="22" creationId="{14BA3E9E-35B0-6718-7262-F3D9C348A589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2"/>
            <ac:spMk id="28" creationId="{48B5F4B6-54A5-34A5-5F68-FDD8B05D9CB7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2"/>
            <ac:spMk id="3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3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37:35.727" v="6914" actId="1076"/>
          <ac:spMkLst>
            <pc:docMk/>
            <pc:sldMk cId="0" sldId="282"/>
            <ac:spMk id="3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2"/>
            <ac:spMk id="3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2"/>
            <ac:spMk id="3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4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4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4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4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2"/>
            <ac:spMk id="5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42:01.082" v="7048"/>
          <ac:spMkLst>
            <pc:docMk/>
            <pc:sldMk cId="0" sldId="282"/>
            <ac:spMk id="5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43:55.858" v="7064" actId="1076"/>
          <ac:spMkLst>
            <pc:docMk/>
            <pc:sldMk cId="0" sldId="282"/>
            <ac:spMk id="61" creationId="{1479D19F-8D30-CACF-6BD4-EE968EFC20B9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2"/>
            <ac:spMk id="6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2"/>
            <ac:spMk id="6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42:01.082" v="7048"/>
          <ac:spMkLst>
            <pc:docMk/>
            <pc:sldMk cId="0" sldId="282"/>
            <ac:spMk id="6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2"/>
            <ac:spMk id="7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44:42.936" v="7089" actId="20577"/>
          <ac:spMkLst>
            <pc:docMk/>
            <pc:sldMk cId="0" sldId="282"/>
            <ac:spMk id="73" creationId="{8179B644-1C9E-7641-14E5-25E6C221FC08}"/>
          </ac:spMkLst>
        </pc:spChg>
        <pc:spChg chg="mod">
          <ac:chgData name="Marie-Pierre Drouet" userId="dec8b764-a5bd-4f0a-a734-41e0687b4fd7" providerId="ADAL" clId="{C75B5519-FBE6-4AB9-A581-15531350153A}" dt="2026-09-29T13:34:46.170" v="6870" actId="1076"/>
          <ac:spMkLst>
            <pc:docMk/>
            <pc:sldMk cId="0" sldId="282"/>
            <ac:spMk id="7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38:07.545" v="6920" actId="1076"/>
          <ac:spMkLst>
            <pc:docMk/>
            <pc:sldMk cId="0" sldId="282"/>
            <ac:spMk id="7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78" creationId="{F24DEF08-7DFC-05CB-E7C7-2234BACF8036}"/>
          </ac:spMkLst>
        </pc:spChg>
        <pc:spChg chg="mod">
          <ac:chgData name="Marie-Pierre Drouet" userId="dec8b764-a5bd-4f0a-a734-41e0687b4fd7" providerId="ADAL" clId="{C75B5519-FBE6-4AB9-A581-15531350153A}" dt="2026-09-29T09:53:56.023" v="5374" actId="1076"/>
          <ac:spMkLst>
            <pc:docMk/>
            <pc:sldMk cId="0" sldId="282"/>
            <ac:spMk id="7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42:01.082" v="7048"/>
          <ac:spMkLst>
            <pc:docMk/>
            <pc:sldMk cId="0" sldId="282"/>
            <ac:spMk id="80" creationId="{AD5DF49C-E1AA-D475-E4FD-12AB4680DE0A}"/>
          </ac:spMkLst>
        </pc:spChg>
        <pc:spChg chg="mod">
          <ac:chgData name="Marie-Pierre Drouet" userId="dec8b764-a5bd-4f0a-a734-41e0687b4fd7" providerId="ADAL" clId="{C75B5519-FBE6-4AB9-A581-15531350153A}" dt="2026-09-29T13:38:03.414" v="6919" actId="1076"/>
          <ac:spMkLst>
            <pc:docMk/>
            <pc:sldMk cId="0" sldId="282"/>
            <ac:spMk id="8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3:44:01.504" v="7065" actId="1076"/>
          <ac:spMkLst>
            <pc:docMk/>
            <pc:sldMk cId="0" sldId="282"/>
            <ac:spMk id="84" creationId="{9F539FA0-FA66-0AE4-DD2D-2E40A5160AF1}"/>
          </ac:spMkLst>
        </pc:spChg>
        <pc:spChg chg="add mod">
          <ac:chgData name="Marie-Pierre Drouet" userId="dec8b764-a5bd-4f0a-a734-41e0687b4fd7" providerId="ADAL" clId="{C75B5519-FBE6-4AB9-A581-15531350153A}" dt="2026-09-29T13:39:00.500" v="6981" actId="404"/>
          <ac:spMkLst>
            <pc:docMk/>
            <pc:sldMk cId="0" sldId="282"/>
            <ac:spMk id="85" creationId="{C319D7B8-8504-F49E-E686-9CF00EC19ED9}"/>
          </ac:spMkLst>
        </pc:spChg>
        <pc:spChg chg="mod">
          <ac:chgData name="Marie-Pierre Drouet" userId="dec8b764-a5bd-4f0a-a734-41e0687b4fd7" providerId="ADAL" clId="{C75B5519-FBE6-4AB9-A581-15531350153A}" dt="2026-09-29T13:42:01.082" v="7048"/>
          <ac:spMkLst>
            <pc:docMk/>
            <pc:sldMk cId="0" sldId="282"/>
            <ac:spMk id="91" creationId="{5173040B-04A3-7F8A-53A4-1465F63CE03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93" creationId="{B817AFD2-23AC-ED3B-B2B7-401F784FEEB8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2"/>
            <ac:spMk id="101" creationId="{2F544A4C-CEC1-014F-09B0-18682D30B388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103" creationId="{0BC1B79F-9AD6-96E2-5F0F-8620E283D7E7}"/>
          </ac:spMkLst>
        </pc:spChg>
        <pc:spChg chg="add mod">
          <ac:chgData name="Marie-Pierre Drouet" userId="dec8b764-a5bd-4f0a-a734-41e0687b4fd7" providerId="ADAL" clId="{C75B5519-FBE6-4AB9-A581-15531350153A}" dt="2026-09-29T13:38:21.174" v="6923" actId="14100"/>
          <ac:spMkLst>
            <pc:docMk/>
            <pc:sldMk cId="0" sldId="282"/>
            <ac:spMk id="104" creationId="{266C9832-0FC1-C0AC-E380-17B47CDE303C}"/>
          </ac:spMkLst>
        </pc:spChg>
        <pc:spChg chg="add mod">
          <ac:chgData name="Marie-Pierre Drouet" userId="dec8b764-a5bd-4f0a-a734-41e0687b4fd7" providerId="ADAL" clId="{C75B5519-FBE6-4AB9-A581-15531350153A}" dt="2026-09-29T13:38:24.815" v="6930" actId="20577"/>
          <ac:spMkLst>
            <pc:docMk/>
            <pc:sldMk cId="0" sldId="282"/>
            <ac:spMk id="105" creationId="{C45C533C-C25F-8ADF-7949-47C416840DCD}"/>
          </ac:spMkLst>
        </pc:spChg>
        <pc:spChg chg="add 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2"/>
            <ac:spMk id="106" creationId="{42C30587-D68B-7170-3977-0BC7116DCCAA}"/>
          </ac:spMkLst>
        </pc:spChg>
        <pc:spChg chg="mod">
          <ac:chgData name="Marie-Pierre Drouet" userId="dec8b764-a5bd-4f0a-a734-41e0687b4fd7" providerId="ADAL" clId="{C75B5519-FBE6-4AB9-A581-15531350153A}" dt="2026-10-01T09:26:08.677" v="19877" actId="1076"/>
          <ac:spMkLst>
            <pc:docMk/>
            <pc:sldMk cId="0" sldId="282"/>
            <ac:spMk id="107" creationId="{2FAC4960-7FB5-60E4-422F-9CDE052BAB85}"/>
          </ac:spMkLst>
        </pc:spChg>
        <pc:spChg chg="add mod">
          <ac:chgData name="Marie-Pierre Drouet" userId="dec8b764-a5bd-4f0a-a734-41e0687b4fd7" providerId="ADAL" clId="{C75B5519-FBE6-4AB9-A581-15531350153A}" dt="2026-09-29T13:39:06.659" v="6983" actId="404"/>
          <ac:spMkLst>
            <pc:docMk/>
            <pc:sldMk cId="0" sldId="282"/>
            <ac:spMk id="109" creationId="{F8444411-D629-7F33-D793-BBA70A817FD8}"/>
          </ac:spMkLst>
        </pc:spChg>
        <pc:spChg chg="add 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2"/>
            <ac:spMk id="110" creationId="{81C8214E-3FD7-3CE7-4E6F-A5FA601373F7}"/>
          </ac:spMkLst>
        </pc:spChg>
        <pc:spChg chg="add mod">
          <ac:chgData name="Marie-Pierre Drouet" userId="dec8b764-a5bd-4f0a-a734-41e0687b4fd7" providerId="ADAL" clId="{C75B5519-FBE6-4AB9-A581-15531350153A}" dt="2026-09-29T13:41:09.854" v="7034" actId="1076"/>
          <ac:spMkLst>
            <pc:docMk/>
            <pc:sldMk cId="0" sldId="282"/>
            <ac:spMk id="111" creationId="{C633CAC8-1917-E879-A601-3F06272E04A6}"/>
          </ac:spMkLst>
        </pc:spChg>
        <pc:spChg chg="add mod">
          <ac:chgData name="Marie-Pierre Drouet" userId="dec8b764-a5bd-4f0a-a734-41e0687b4fd7" providerId="ADAL" clId="{C75B5519-FBE6-4AB9-A581-15531350153A}" dt="2026-09-29T13:40:02.152" v="7013" actId="14100"/>
          <ac:spMkLst>
            <pc:docMk/>
            <pc:sldMk cId="0" sldId="282"/>
            <ac:spMk id="112" creationId="{F712FB1D-CB4B-3876-4166-71B5473E16FC}"/>
          </ac:spMkLst>
        </pc:spChg>
        <pc:spChg chg="add mod">
          <ac:chgData name="Marie-Pierre Drouet" userId="dec8b764-a5bd-4f0a-a734-41e0687b4fd7" providerId="ADAL" clId="{C75B5519-FBE6-4AB9-A581-15531350153A}" dt="2026-09-29T13:42:48.944" v="7063" actId="1076"/>
          <ac:spMkLst>
            <pc:docMk/>
            <pc:sldMk cId="0" sldId="282"/>
            <ac:spMk id="113" creationId="{F840AE4E-EE93-CBA9-5575-0816FC99C92F}"/>
          </ac:spMkLst>
        </pc:spChg>
        <pc:spChg chg="add mod">
          <ac:chgData name="Marie-Pierre Drouet" userId="dec8b764-a5bd-4f0a-a734-41e0687b4fd7" providerId="ADAL" clId="{C75B5519-FBE6-4AB9-A581-15531350153A}" dt="2026-09-29T13:40:21.994" v="7017" actId="1076"/>
          <ac:spMkLst>
            <pc:docMk/>
            <pc:sldMk cId="0" sldId="282"/>
            <ac:spMk id="114" creationId="{52FA7EEB-74F7-0177-FE79-696AA4F03F31}"/>
          </ac:spMkLst>
        </pc:spChg>
        <pc:spChg chg="add 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2"/>
            <ac:spMk id="115" creationId="{12C8626E-7E7E-D123-D118-DA42DA667A9E}"/>
          </ac:spMkLst>
        </pc:spChg>
        <pc:spChg chg="add mod">
          <ac:chgData name="Marie-Pierre Drouet" userId="dec8b764-a5bd-4f0a-a734-41e0687b4fd7" providerId="ADAL" clId="{C75B5519-FBE6-4AB9-A581-15531350153A}" dt="2026-09-29T13:42:10.136" v="7062" actId="20577"/>
          <ac:spMkLst>
            <pc:docMk/>
            <pc:sldMk cId="0" sldId="282"/>
            <ac:spMk id="116" creationId="{9C1BE5D9-FF68-B68A-F2EC-FA3EB3283F05}"/>
          </ac:spMkLst>
        </pc:spChg>
        <pc:spChg chg="mod">
          <ac:chgData name="Marie-Pierre Drouet" userId="dec8b764-a5bd-4f0a-a734-41e0687b4fd7" providerId="ADAL" clId="{C75B5519-FBE6-4AB9-A581-15531350153A}" dt="2026-10-01T09:26:21.261" v="19878" actId="1076"/>
          <ac:spMkLst>
            <pc:docMk/>
            <pc:sldMk cId="0" sldId="282"/>
            <ac:spMk id="199" creationId="{FCB1844F-12A2-FADA-59D5-FC393664480E}"/>
          </ac:spMkLst>
        </pc:spChg>
        <pc:grpChg chg="mod">
          <ac:chgData name="Marie-Pierre Drouet" userId="dec8b764-a5bd-4f0a-a734-41e0687b4fd7" providerId="ADAL" clId="{C75B5519-FBE6-4AB9-A581-15531350153A}" dt="2026-09-29T09:53:43.915" v="5371" actId="1076"/>
          <ac:grpSpMkLst>
            <pc:docMk/>
            <pc:sldMk cId="0" sldId="282"/>
            <ac:grpSpMk id="108" creationId="{80A8A6BF-53AB-9611-7434-3DE6990B6D35}"/>
          </ac:grpSpMkLst>
        </pc:grpChg>
        <pc:picChg chg="mod">
          <ac:chgData name="Marie-Pierre Drouet" userId="dec8b764-a5bd-4f0a-a734-41e0687b4fd7" providerId="ADAL" clId="{C75B5519-FBE6-4AB9-A581-15531350153A}" dt="2026-09-29T13:40:24.048" v="7018" actId="1076"/>
          <ac:picMkLst>
            <pc:docMk/>
            <pc:sldMk cId="0" sldId="282"/>
            <ac:picMk id="23" creationId="{A9FA28A9-881C-CFA0-FA12-0A298BF9EC9F}"/>
          </ac:picMkLst>
        </pc:picChg>
      </pc:sldChg>
      <pc:sldChg chg="modSp mod modNotesTx">
        <pc:chgData name="Marie-Pierre Drouet" userId="dec8b764-a5bd-4f0a-a734-41e0687b4fd7" providerId="ADAL" clId="{C75B5519-FBE6-4AB9-A581-15531350153A}" dt="2026-10-02T12:43:36.972" v="21131" actId="6549"/>
        <pc:sldMkLst>
          <pc:docMk/>
          <pc:sldMk cId="0" sldId="283"/>
        </pc:sldMkLst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3"/>
            <ac:spMk id="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3"/>
            <ac:spMk id="5" creationId="{171DE51A-0F1E-D026-7972-7BAC963E9498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3"/>
            <ac:spMk id="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3"/>
            <ac:spMk id="1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1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3"/>
            <ac:spMk id="2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27" creationId="{1DE2F862-E7E9-AEFF-8DD9-1DB1992633B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28" creationId="{F57001C0-0968-8E1F-59DB-0B5F3884079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30" creationId="{20831C15-FC3D-8194-1705-5DD8F3FA2FD6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3"/>
            <ac:spMk id="31" creationId="{FD3C5206-A82E-3B1F-CCD7-D6A56FD4FADC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4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4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3"/>
            <ac:spMk id="5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5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3"/>
            <ac:spMk id="5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3"/>
            <ac:spMk id="5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2:46:57.062" v="6220" actId="1076"/>
          <ac:spMkLst>
            <pc:docMk/>
            <pc:sldMk cId="0" sldId="283"/>
            <ac:spMk id="82" creationId="{0CA5CE24-6DFF-02E0-FDD4-956432DAA617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3"/>
            <ac:spMk id="118" creationId="{57FAF855-7B60-E10D-C24B-612B38BCB87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120" creationId="{E72E2577-0CCF-57A6-39C2-7D0834C9907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283"/>
            <ac:spMk id="122" creationId="{625209CE-C5CC-4CB6-D53E-67F780B59A41}"/>
          </ac:spMkLst>
        </pc:spChg>
        <pc:spChg chg="mod">
          <ac:chgData name="Marie-Pierre Drouet" userId="dec8b764-a5bd-4f0a-a734-41e0687b4fd7" providerId="ADAL" clId="{C75B5519-FBE6-4AB9-A581-15531350153A}" dt="2026-09-29T12:51:48.581" v="6225" actId="20577"/>
          <ac:spMkLst>
            <pc:docMk/>
            <pc:sldMk cId="0" sldId="283"/>
            <ac:spMk id="123" creationId="{A2BFF92B-3321-6ED9-5366-75DDA57C1AC3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283"/>
            <ac:spMk id="125" creationId="{E92F62DB-2C1D-78DD-6CCB-C8092476CE26}"/>
          </ac:spMkLst>
        </pc:spChg>
        <pc:spChg chg="mod">
          <ac:chgData name="Marie-Pierre Drouet" userId="dec8b764-a5bd-4f0a-a734-41e0687b4fd7" providerId="ADAL" clId="{C75B5519-FBE6-4AB9-A581-15531350153A}" dt="2026-09-29T12:52:32.681" v="6226" actId="113"/>
          <ac:spMkLst>
            <pc:docMk/>
            <pc:sldMk cId="0" sldId="283"/>
            <ac:spMk id="129" creationId="{B4A4F696-053E-BD15-7D5A-F51060BB8839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3"/>
            <ac:spMk id="130" creationId="{649D7517-6683-1DC0-E7F2-098E927915A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3"/>
            <ac:spMk id="131" creationId="{1E8522D3-0C33-4E3B-2943-D8FFBF85CFD4}"/>
          </ac:spMkLst>
        </pc:spChg>
        <pc:spChg chg="mod">
          <ac:chgData name="Marie-Pierre Drouet" userId="dec8b764-a5bd-4f0a-a734-41e0687b4fd7" providerId="ADAL" clId="{C75B5519-FBE6-4AB9-A581-15531350153A}" dt="2026-09-29T11:52:49.490" v="5690" actId="1037"/>
          <ac:spMkLst>
            <pc:docMk/>
            <pc:sldMk cId="0" sldId="283"/>
            <ac:spMk id="132" creationId="{78502BE8-4B91-F6C0-C05F-68CACAE6707A}"/>
          </ac:spMkLst>
        </pc:spChg>
        <pc:spChg chg="mod">
          <ac:chgData name="Marie-Pierre Drouet" userId="dec8b764-a5bd-4f0a-a734-41e0687b4fd7" providerId="ADAL" clId="{C75B5519-FBE6-4AB9-A581-15531350153A}" dt="2026-09-29T12:50:22.956" v="6224" actId="20577"/>
          <ac:spMkLst>
            <pc:docMk/>
            <pc:sldMk cId="0" sldId="283"/>
            <ac:spMk id="133" creationId="{623735A9-0BB7-C23A-E63E-850955481C3B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283"/>
            <ac:spMk id="134" creationId="{062631EE-3B94-4BE3-CCA3-67D125589C18}"/>
          </ac:spMkLst>
        </pc:spChg>
      </pc:sldChg>
      <pc:sldChg chg="modSp mod modNotesTx">
        <pc:chgData name="Marie-Pierre Drouet" userId="dec8b764-a5bd-4f0a-a734-41e0687b4fd7" providerId="ADAL" clId="{C75B5519-FBE6-4AB9-A581-15531350153A}" dt="2026-10-02T12:46:15.479" v="21151" actId="6549"/>
        <pc:sldMkLst>
          <pc:docMk/>
          <pc:sldMk cId="1922992416" sldId="284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22992416" sldId="284"/>
            <ac:spMk id="3" creationId="{35C3C802-3A2F-B163-8998-EF1924CC963E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22992416" sldId="284"/>
            <ac:spMk id="4" creationId="{B248A5BD-D09B-7C04-4622-F897B1F4EEB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22992416" sldId="284"/>
            <ac:spMk id="5" creationId="{F96C72BB-F95A-4289-F54F-78C38C509B4E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22992416" sldId="284"/>
            <ac:spMk id="6" creationId="{77879348-3528-8F89-35A5-759A8D9C9BC7}"/>
          </ac:spMkLst>
        </pc:spChg>
      </pc:sldChg>
      <pc:sldChg chg="addSp delSp modSp mod modNotesTx">
        <pc:chgData name="Marie-Pierre Drouet" userId="dec8b764-a5bd-4f0a-a734-41e0687b4fd7" providerId="ADAL" clId="{C75B5519-FBE6-4AB9-A581-15531350153A}" dt="2026-10-02T12:43:04.216" v="21124" actId="6549"/>
        <pc:sldMkLst>
          <pc:docMk/>
          <pc:sldMk cId="1329580622" sldId="305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329580622" sldId="305"/>
            <ac:spMk id="2" creationId="{04D99E18-76C8-E496-4414-AC532FC47061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329580622" sldId="305"/>
            <ac:spMk id="3" creationId="{61166029-B70E-CA9F-6A0D-F1D3F7E2099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329580622" sldId="305"/>
            <ac:spMk id="4" creationId="{6032B654-3DC8-5F99-6412-79DCFD2F2EE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329580622" sldId="305"/>
            <ac:spMk id="5" creationId="{E6103CE7-0B82-9434-B571-80F425BFB08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329580622" sldId="305"/>
            <ac:spMk id="6" creationId="{99186A17-7FE5-D120-1918-60300436786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329580622" sldId="305"/>
            <ac:spMk id="9" creationId="{971C9635-927E-A842-01B9-06087649AFAB}"/>
          </ac:spMkLst>
        </pc:spChg>
        <pc:picChg chg="mod">
          <ac:chgData name="Marie-Pierre Drouet" userId="dec8b764-a5bd-4f0a-a734-41e0687b4fd7" providerId="ADAL" clId="{C75B5519-FBE6-4AB9-A581-15531350153A}" dt="2026-09-29T09:07:16.197" v="4588" actId="1076"/>
          <ac:picMkLst>
            <pc:docMk/>
            <pc:sldMk cId="1329580622" sldId="305"/>
            <ac:picMk id="7" creationId="{647900E1-7008-3A5D-D215-3BCEE7C587D5}"/>
          </ac:picMkLst>
        </pc:picChg>
        <pc:cxnChg chg="mod">
          <ac:chgData name="Marie-Pierre Drouet" userId="dec8b764-a5bd-4f0a-a734-41e0687b4fd7" providerId="ADAL" clId="{C75B5519-FBE6-4AB9-A581-15531350153A}" dt="2026-09-29T09:07:14.964" v="4586" actId="1035"/>
          <ac:cxnSpMkLst>
            <pc:docMk/>
            <pc:sldMk cId="1329580622" sldId="305"/>
            <ac:cxnSpMk id="8" creationId="{8F472142-054F-A74D-3F30-49FA98CFEBEA}"/>
          </ac:cxnSpMkLst>
        </pc:cxnChg>
        <pc:cxnChg chg="mod">
          <ac:chgData name="Marie-Pierre Drouet" userId="dec8b764-a5bd-4f0a-a734-41e0687b4fd7" providerId="ADAL" clId="{C75B5519-FBE6-4AB9-A581-15531350153A}" dt="2026-09-29T09:07:14.964" v="4586" actId="1035"/>
          <ac:cxnSpMkLst>
            <pc:docMk/>
            <pc:sldMk cId="1329580622" sldId="305"/>
            <ac:cxnSpMk id="10" creationId="{B0CC35B9-F1F7-9CD1-150B-95531E4DE9E3}"/>
          </ac:cxnSpMkLst>
        </pc:cxnChg>
        <pc:cxnChg chg="mod">
          <ac:chgData name="Marie-Pierre Drouet" userId="dec8b764-a5bd-4f0a-a734-41e0687b4fd7" providerId="ADAL" clId="{C75B5519-FBE6-4AB9-A581-15531350153A}" dt="2026-09-29T09:07:14.964" v="4586" actId="1035"/>
          <ac:cxnSpMkLst>
            <pc:docMk/>
            <pc:sldMk cId="1329580622" sldId="305"/>
            <ac:cxnSpMk id="12" creationId="{2574793C-C549-7F06-0DF5-22EA6CBBCF9B}"/>
          </ac:cxnSpMkLst>
        </pc:cxnChg>
        <pc:cxnChg chg="mod">
          <ac:chgData name="Marie-Pierre Drouet" userId="dec8b764-a5bd-4f0a-a734-41e0687b4fd7" providerId="ADAL" clId="{C75B5519-FBE6-4AB9-A581-15531350153A}" dt="2026-09-29T09:07:14.964" v="4586" actId="1035"/>
          <ac:cxnSpMkLst>
            <pc:docMk/>
            <pc:sldMk cId="1329580622" sldId="305"/>
            <ac:cxnSpMk id="16" creationId="{F579EA86-42AF-132A-4F10-2647AAAD3C43}"/>
          </ac:cxnSpMkLst>
        </pc:cxnChg>
      </pc:sldChg>
      <pc:sldChg chg="addSp delSp modSp mod modNotesTx">
        <pc:chgData name="Marie-Pierre Drouet" userId="dec8b764-a5bd-4f0a-a734-41e0687b4fd7" providerId="ADAL" clId="{C75B5519-FBE6-4AB9-A581-15531350153A}" dt="2026-10-02T12:43:27.525" v="21128" actId="6549"/>
        <pc:sldMkLst>
          <pc:docMk/>
          <pc:sldMk cId="3116017036" sldId="310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2" creationId="{B3867CC0-F42A-3BB1-8D93-61DEFB08F651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116017036" sldId="310"/>
            <ac:spMk id="3" creationId="{B7E7D50B-6FDF-D4F2-C4DA-C8398AAA52C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4" creationId="{ED857BCD-89C9-4D7B-9A1B-C546F52AAEF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5" creationId="{52E7D62F-5433-A07B-F376-603EBDEEF46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116017036" sldId="310"/>
            <ac:spMk id="6" creationId="{222CA617-30FB-9001-ABA0-A0A6A1CAC6D4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116017036" sldId="310"/>
            <ac:spMk id="10" creationId="{51C9E3B9-300B-611D-9AAF-EFD563E797E8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116017036" sldId="310"/>
            <ac:spMk id="21" creationId="{F3D95E70-4EA4-0F6D-7F09-6408307C2EFC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22" creationId="{0D3E3D34-34CE-FAF0-C040-B0EF0A05109F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116017036" sldId="310"/>
            <ac:spMk id="25" creationId="{2430FDC1-CAB2-F899-CB44-E251F5F5197C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116017036" sldId="310"/>
            <ac:spMk id="27" creationId="{330F23A4-6AD8-C26E-21BD-BD520CDA12F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29" creationId="{E962243B-4981-2203-9807-5EC0844A68D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41" creationId="{4A3443A7-0F1A-9B1F-0544-ECB4BDFDABAE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116017036" sldId="310"/>
            <ac:spMk id="42" creationId="{5D7F04FC-BF5C-679B-5778-ABA333F4A10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43" creationId="{46BE5DB0-263B-9FD4-517B-482FD2C1E061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116017036" sldId="310"/>
            <ac:spMk id="44" creationId="{8C0239DD-81F7-EB2D-77DC-3496B67EB416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116017036" sldId="310"/>
            <ac:spMk id="45" creationId="{76DDBE39-F33C-88F7-8502-2DA1F1B90FE5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116017036" sldId="310"/>
            <ac:spMk id="47" creationId="{BD2319B2-D8FA-06CD-D71E-180B02E2EC4F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48" creationId="{7C8BB6B0-314F-9B2F-03D1-43A82C48C3B7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116017036" sldId="310"/>
            <ac:spMk id="49" creationId="{0C032763-B111-5AB9-75AE-B6CEAEBA9792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116017036" sldId="310"/>
            <ac:spMk id="50" creationId="{D938DAD5-C5E9-ED3F-FBD9-D811E3CC939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51" creationId="{737A5BF2-A8CE-9AEB-EA76-471E8B498159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116017036" sldId="310"/>
            <ac:spMk id="53" creationId="{7CFAB694-0400-8DEA-9EE8-7B8ABCFC88A9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116017036" sldId="310"/>
            <ac:spMk id="56" creationId="{F86EDFE1-61FD-18CA-5944-44B64880B42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116017036" sldId="310"/>
            <ac:spMk id="57" creationId="{8185A74E-4AD9-64E0-4E05-C8802E539185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116017036" sldId="310"/>
            <ac:spMk id="58" creationId="{FF289138-02A1-30A3-A96C-C2D2C4ED50CD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116017036" sldId="310"/>
            <ac:spMk id="61" creationId="{16D03770-F841-E378-D65E-688AA764FAD4}"/>
          </ac:spMkLst>
        </pc:spChg>
      </pc:sldChg>
      <pc:sldChg chg="addSp modSp mod modNotesTx">
        <pc:chgData name="Marie-Pierre Drouet" userId="dec8b764-a5bd-4f0a-a734-41e0687b4fd7" providerId="ADAL" clId="{C75B5519-FBE6-4AB9-A581-15531350153A}" dt="2026-10-02T12:43:50.721" v="21134" actId="6549"/>
        <pc:sldMkLst>
          <pc:docMk/>
          <pc:sldMk cId="61022896" sldId="312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2" creationId="{1784777A-2B29-ED6E-77C6-56710A434D4C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1022896" sldId="312"/>
            <ac:spMk id="3" creationId="{43920923-AB90-A9AF-7650-B028779B8AC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4" creationId="{6C510178-4B30-20F7-FAE9-A00E234FDD7E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61022896" sldId="312"/>
            <ac:spMk id="5" creationId="{EFD9D8C8-29C3-A27A-3FD1-234084AED2C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6" creationId="{B74C886B-F464-07A6-8FA9-5148C13B5F38}"/>
          </ac:spMkLst>
        </pc:spChg>
        <pc:spChg chg="mod">
          <ac:chgData name="Marie-Pierre Drouet" userId="dec8b764-a5bd-4f0a-a734-41e0687b4fd7" providerId="ADAL" clId="{C75B5519-FBE6-4AB9-A581-15531350153A}" dt="2026-10-01T08:51:11.242" v="19568" actId="1076"/>
          <ac:spMkLst>
            <pc:docMk/>
            <pc:sldMk cId="61022896" sldId="312"/>
            <ac:spMk id="7" creationId="{C4DCF078-A6C1-AE88-AE5D-16F17CCE9F6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8" creationId="{81D020EB-BFA5-F1CF-C771-9C575CFBCA23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9" creationId="{65150D9B-32C1-FC2E-EB3F-A816FF73A40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10" creationId="{B3E386FF-3262-BF54-D9AC-A34FAD3DF141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11" creationId="{6A9061D0-FB46-7E24-5F05-A2E89968C73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12" creationId="{90DA6C93-1287-A366-CAFD-0487B9F9240F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1022896" sldId="312"/>
            <ac:spMk id="13" creationId="{22B7B6A2-E16E-0400-DBFD-C32A72B1741C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1022896" sldId="312"/>
            <ac:spMk id="14" creationId="{52F2486A-97D6-0A47-5876-7B9E80D0F86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16" creationId="{3B67FB03-2421-DF28-D655-F80976B6AA2E}"/>
          </ac:spMkLst>
        </pc:spChg>
        <pc:spChg chg="add 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1022896" sldId="312"/>
            <ac:spMk id="17" creationId="{62062FC7-5BFD-7E56-126B-87CCAE0F8AD0}"/>
          </ac:spMkLst>
        </pc:spChg>
        <pc:picChg chg="mod">
          <ac:chgData name="Marie-Pierre Drouet" userId="dec8b764-a5bd-4f0a-a734-41e0687b4fd7" providerId="ADAL" clId="{C75B5519-FBE6-4AB9-A581-15531350153A}" dt="2026-09-29T11:56:54.824" v="5834" actId="1076"/>
          <ac:picMkLst>
            <pc:docMk/>
            <pc:sldMk cId="61022896" sldId="312"/>
            <ac:picMk id="15" creationId="{63291118-3DA2-4C43-E55E-4118A87635BF}"/>
          </ac:picMkLst>
        </pc:picChg>
      </pc:sldChg>
      <pc:sldChg chg="addSp delSp modSp mod modNotesTx">
        <pc:chgData name="Marie-Pierre Drouet" userId="dec8b764-a5bd-4f0a-a734-41e0687b4fd7" providerId="ADAL" clId="{C75B5519-FBE6-4AB9-A581-15531350153A}" dt="2026-10-02T12:42:56.768" v="21122" actId="6549"/>
        <pc:sldMkLst>
          <pc:docMk/>
          <pc:sldMk cId="0" sldId="317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1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16" creationId="{00000000-0000-0000-0000-000000000000}"/>
          </ac:spMkLst>
        </pc:spChg>
        <pc:spChg chg="add 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18" creationId="{E3F55335-F9AF-2F4D-E8CD-8D25E8036149}"/>
          </ac:spMkLst>
        </pc:spChg>
        <pc:spChg chg="add mod">
          <ac:chgData name="Marie-Pierre Drouet" userId="dec8b764-a5bd-4f0a-a734-41e0687b4fd7" providerId="ADAL" clId="{C75B5519-FBE6-4AB9-A581-15531350153A}" dt="2026-09-29T12:27:40.073" v="5913" actId="14100"/>
          <ac:spMkLst>
            <pc:docMk/>
            <pc:sldMk cId="0" sldId="317"/>
            <ac:spMk id="20" creationId="{18E69E08-A8FB-E838-50F0-6830B55FE5E1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2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17"/>
            <ac:spMk id="2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2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27" creationId="{00000000-0000-0000-0000-000000000000}"/>
          </ac:spMkLst>
        </pc:spChg>
        <pc:spChg chg="add mod">
          <ac:chgData name="Marie-Pierre Drouet" userId="dec8b764-a5bd-4f0a-a734-41e0687b4fd7" providerId="ADAL" clId="{C75B5519-FBE6-4AB9-A581-15531350153A}" dt="2026-09-29T12:28:08.491" v="5921" actId="207"/>
          <ac:spMkLst>
            <pc:docMk/>
            <pc:sldMk cId="0" sldId="317"/>
            <ac:spMk id="28" creationId="{9FB4FC53-E773-66F0-144A-BE1F35B7BE1C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30" creationId="{A4D19E8A-700D-BC09-2ECB-93CF997F4F1A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3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17"/>
            <ac:spMk id="4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4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4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5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5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6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6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7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4:03:52.074" v="7180" actId="20577"/>
          <ac:spMkLst>
            <pc:docMk/>
            <pc:sldMk cId="0" sldId="317"/>
            <ac:spMk id="7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9:26:24.380" v="4934" actId="20577"/>
          <ac:spMkLst>
            <pc:docMk/>
            <pc:sldMk cId="0" sldId="317"/>
            <ac:spMk id="7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1:43:08.865" v="5584" actId="1076"/>
          <ac:spMkLst>
            <pc:docMk/>
            <pc:sldMk cId="0" sldId="317"/>
            <ac:spMk id="8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8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17"/>
            <ac:spMk id="9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1:42:44.562" v="5583" actId="20577"/>
          <ac:spMkLst>
            <pc:docMk/>
            <pc:sldMk cId="0" sldId="317"/>
            <ac:spMk id="91" creationId="{94485D2E-38DC-7DCC-3D67-706CBCA723C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17"/>
            <ac:spMk id="93" creationId="{9DAB77B1-13CA-3EE4-D82E-2274FFAFBFE4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17"/>
            <ac:spMk id="98" creationId="{56507BE8-7C71-D70A-2AC8-BFB77AF95CDB}"/>
          </ac:spMkLst>
        </pc:spChg>
        <pc:picChg chg="add mod">
          <ac:chgData name="Marie-Pierre Drouet" userId="dec8b764-a5bd-4f0a-a734-41e0687b4fd7" providerId="ADAL" clId="{C75B5519-FBE6-4AB9-A581-15531350153A}" dt="2026-09-29T09:26:10.074" v="4929" actId="1076"/>
          <ac:picMkLst>
            <pc:docMk/>
            <pc:sldMk cId="0" sldId="317"/>
            <ac:picMk id="33" creationId="{B34FD5B1-783D-D993-ADDB-31FF1BF79DCF}"/>
          </ac:picMkLst>
        </pc:picChg>
        <pc:picChg chg="add mod">
          <ac:chgData name="Marie-Pierre Drouet" userId="dec8b764-a5bd-4f0a-a734-41e0687b4fd7" providerId="ADAL" clId="{C75B5519-FBE6-4AB9-A581-15531350153A}" dt="2026-09-29T09:37:20.711" v="5335" actId="1076"/>
          <ac:picMkLst>
            <pc:docMk/>
            <pc:sldMk cId="0" sldId="317"/>
            <ac:picMk id="36" creationId="{27D7D2D0-4384-0F4C-193C-71F77A73FE12}"/>
          </ac:picMkLst>
        </pc:picChg>
        <pc:picChg chg="add mod">
          <ac:chgData name="Marie-Pierre Drouet" userId="dec8b764-a5bd-4f0a-a734-41e0687b4fd7" providerId="ADAL" clId="{C75B5519-FBE6-4AB9-A581-15531350153A}" dt="2026-09-29T09:26:21.711" v="4933" actId="1076"/>
          <ac:picMkLst>
            <pc:docMk/>
            <pc:sldMk cId="0" sldId="317"/>
            <ac:picMk id="37" creationId="{D62D2ACA-3399-0C95-B9AF-8050448A377B}"/>
          </ac:picMkLst>
        </pc:picChg>
      </pc:sldChg>
      <pc:sldChg chg="delSp modSp mod modNotesTx">
        <pc:chgData name="Marie-Pierre Drouet" userId="dec8b764-a5bd-4f0a-a734-41e0687b4fd7" providerId="ADAL" clId="{C75B5519-FBE6-4AB9-A581-15531350153A}" dt="2026-10-02T12:46:31.947" v="21157" actId="6549"/>
        <pc:sldMkLst>
          <pc:docMk/>
          <pc:sldMk cId="2725867112" sldId="341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725867112" sldId="341"/>
            <ac:spMk id="2" creationId="{46BF4372-662F-4600-66D8-43389FC2ECB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725867112" sldId="341"/>
            <ac:spMk id="6" creationId="{D95DB43F-FCF0-993F-3180-9F0221BFB032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725867112" sldId="341"/>
            <ac:spMk id="13" creationId="{893BB394-6AF9-931C-0016-F642B147CBE9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725867112" sldId="341"/>
            <ac:spMk id="14" creationId="{FB930BB5-6A7B-E4DF-3110-FE4C3A1D890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2725867112" sldId="341"/>
            <ac:spMk id="16" creationId="{5EA4303D-CF3E-39A2-2D03-AF913BAC8763}"/>
          </ac:spMkLst>
        </pc:spChg>
        <pc:picChg chg="mod">
          <ac:chgData name="Marie-Pierre Drouet" userId="dec8b764-a5bd-4f0a-a734-41e0687b4fd7" providerId="ADAL" clId="{C75B5519-FBE6-4AB9-A581-15531350153A}" dt="2026-09-29T08:06:01.729" v="3278" actId="1035"/>
          <ac:picMkLst>
            <pc:docMk/>
            <pc:sldMk cId="2725867112" sldId="341"/>
            <ac:picMk id="7" creationId="{EE3DDD09-6E86-0FFD-AA45-865B99BBE6A5}"/>
          </ac:picMkLst>
        </pc:picChg>
        <pc:picChg chg="mod">
          <ac:chgData name="Marie-Pierre Drouet" userId="dec8b764-a5bd-4f0a-a734-41e0687b4fd7" providerId="ADAL" clId="{C75B5519-FBE6-4AB9-A581-15531350153A}" dt="2026-09-29T08:06:05.205" v="3279" actId="1076"/>
          <ac:picMkLst>
            <pc:docMk/>
            <pc:sldMk cId="2725867112" sldId="341"/>
            <ac:picMk id="8" creationId="{B68ECAAB-1715-E6DB-71EC-DF81356AB5FD}"/>
          </ac:picMkLst>
        </pc:picChg>
        <pc:picChg chg="mod">
          <ac:chgData name="Marie-Pierre Drouet" userId="dec8b764-a5bd-4f0a-a734-41e0687b4fd7" providerId="ADAL" clId="{C75B5519-FBE6-4AB9-A581-15531350153A}" dt="2026-09-29T08:06:01.729" v="3278" actId="1035"/>
          <ac:picMkLst>
            <pc:docMk/>
            <pc:sldMk cId="2725867112" sldId="341"/>
            <ac:picMk id="9" creationId="{DD9ED649-B39D-77F8-CCE9-F618D798141A}"/>
          </ac:picMkLst>
        </pc:picChg>
        <pc:picChg chg="mod">
          <ac:chgData name="Marie-Pierre Drouet" userId="dec8b764-a5bd-4f0a-a734-41e0687b4fd7" providerId="ADAL" clId="{C75B5519-FBE6-4AB9-A581-15531350153A}" dt="2026-09-29T08:06:38.607" v="3298" actId="1076"/>
          <ac:picMkLst>
            <pc:docMk/>
            <pc:sldMk cId="2725867112" sldId="341"/>
            <ac:picMk id="18" creationId="{ADDB7394-51F4-63D7-7CE1-DEDE75B05714}"/>
          </ac:picMkLst>
        </pc:picChg>
        <pc:cxnChg chg="mod">
          <ac:chgData name="Marie-Pierre Drouet" userId="dec8b764-a5bd-4f0a-a734-41e0687b4fd7" providerId="ADAL" clId="{C75B5519-FBE6-4AB9-A581-15531350153A}" dt="2026-09-29T08:06:01.729" v="3278" actId="1035"/>
          <ac:cxnSpMkLst>
            <pc:docMk/>
            <pc:sldMk cId="2725867112" sldId="341"/>
            <ac:cxnSpMk id="11" creationId="{89CDFFC3-5850-9826-B51A-341DC1372569}"/>
          </ac:cxnSpMkLst>
        </pc:cxnChg>
        <pc:cxnChg chg="mod">
          <ac:chgData name="Marie-Pierre Drouet" userId="dec8b764-a5bd-4f0a-a734-41e0687b4fd7" providerId="ADAL" clId="{C75B5519-FBE6-4AB9-A581-15531350153A}" dt="2026-09-29T08:06:01.729" v="3278" actId="1035"/>
          <ac:cxnSpMkLst>
            <pc:docMk/>
            <pc:sldMk cId="2725867112" sldId="341"/>
            <ac:cxnSpMk id="12" creationId="{60937FA8-63CE-21FE-B486-33183A85F194}"/>
          </ac:cxnSpMkLst>
        </pc:cxnChg>
      </pc:sldChg>
      <pc:sldChg chg="modSp mod modNotesTx">
        <pc:chgData name="Marie-Pierre Drouet" userId="dec8b764-a5bd-4f0a-a734-41e0687b4fd7" providerId="ADAL" clId="{C75B5519-FBE6-4AB9-A581-15531350153A}" dt="2026-10-02T12:46:35.784" v="21158" actId="6549"/>
        <pc:sldMkLst>
          <pc:docMk/>
          <pc:sldMk cId="0" sldId="343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43"/>
            <ac:spMk id="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1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3"/>
            <ac:spMk id="1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3"/>
            <ac:spMk id="1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3"/>
            <ac:spMk id="1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1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3"/>
            <ac:spMk id="2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2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8:10:43.159" v="3408" actId="1035"/>
          <ac:spMkLst>
            <pc:docMk/>
            <pc:sldMk cId="0" sldId="343"/>
            <ac:spMk id="3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3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3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3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3"/>
            <ac:spMk id="3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3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3"/>
            <ac:spMk id="3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3"/>
            <ac:spMk id="44" creationId="{40F8976F-7C4B-ECC8-EBC5-7D0031F1974A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3"/>
            <ac:spMk id="45" creationId="{357E6FE7-3458-8488-B9F4-DF8C3387A9D0}"/>
          </ac:spMkLst>
        </pc:spChg>
        <pc:grpChg chg="mod">
          <ac:chgData name="Marie-Pierre Drouet" userId="dec8b764-a5bd-4f0a-a734-41e0687b4fd7" providerId="ADAL" clId="{C75B5519-FBE6-4AB9-A581-15531350153A}" dt="2026-09-29T08:10:57.488" v="3413" actId="1076"/>
          <ac:grpSpMkLst>
            <pc:docMk/>
            <pc:sldMk cId="0" sldId="343"/>
            <ac:grpSpMk id="18" creationId="{00000000-0000-0000-0000-000000000000}"/>
          </ac:grpSpMkLst>
        </pc:grpChg>
        <pc:grpChg chg="mod">
          <ac:chgData name="Marie-Pierre Drouet" userId="dec8b764-a5bd-4f0a-a734-41e0687b4fd7" providerId="ADAL" clId="{C75B5519-FBE6-4AB9-A581-15531350153A}" dt="2026-09-29T08:10:44.919" v="3409" actId="1076"/>
          <ac:grpSpMkLst>
            <pc:docMk/>
            <pc:sldMk cId="0" sldId="343"/>
            <ac:grpSpMk id="21" creationId="{00000000-0000-0000-0000-000000000000}"/>
          </ac:grpSpMkLst>
        </pc:grpChg>
      </pc:sldChg>
      <pc:sldChg chg="modSp mod modNotesTx">
        <pc:chgData name="Marie-Pierre Drouet" userId="dec8b764-a5bd-4f0a-a734-41e0687b4fd7" providerId="ADAL" clId="{C75B5519-FBE6-4AB9-A581-15531350153A}" dt="2026-10-02T12:46:29.034" v="21156" actId="6549"/>
        <pc:sldMkLst>
          <pc:docMk/>
          <pc:sldMk cId="0" sldId="344"/>
        </pc:sldMkLst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4"/>
            <ac:spMk id="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4"/>
            <ac:spMk id="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1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4"/>
            <ac:spMk id="1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1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1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4"/>
            <ac:spMk id="2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44"/>
            <ac:spMk id="2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44"/>
            <ac:spMk id="2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8:03:45.458" v="3244" actId="255"/>
          <ac:spMkLst>
            <pc:docMk/>
            <pc:sldMk cId="0" sldId="344"/>
            <ac:spMk id="2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2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2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44"/>
            <ac:spMk id="3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44"/>
            <ac:spMk id="3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4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4"/>
            <ac:spMk id="4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4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44"/>
            <ac:spMk id="4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4"/>
            <ac:spMk id="5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5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56" creationId="{ADDADF1B-7E3D-3852-AC79-35D2F3294052}"/>
          </ac:spMkLst>
        </pc:spChg>
        <pc:spChg chg="mod">
          <ac:chgData name="Marie-Pierre Drouet" userId="dec8b764-a5bd-4f0a-a734-41e0687b4fd7" providerId="ADAL" clId="{C75B5519-FBE6-4AB9-A581-15531350153A}" dt="2026-09-29T08:04:37.534" v="3252" actId="14100"/>
          <ac:spMkLst>
            <pc:docMk/>
            <pc:sldMk cId="0" sldId="344"/>
            <ac:spMk id="57" creationId="{C161B825-421B-ACB7-5AE7-6DBEF1FEFED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4"/>
            <ac:spMk id="58" creationId="{D3AEACA0-BACF-BCF2-F5C9-3E5F7FB1F51B}"/>
          </ac:spMkLst>
        </pc:spChg>
        <pc:picChg chg="mod">
          <ac:chgData name="Marie-Pierre Drouet" userId="dec8b764-a5bd-4f0a-a734-41e0687b4fd7" providerId="ADAL" clId="{C75B5519-FBE6-4AB9-A581-15531350153A}" dt="2026-09-29T08:03:58.534" v="3247" actId="1076"/>
          <ac:picMkLst>
            <pc:docMk/>
            <pc:sldMk cId="0" sldId="344"/>
            <ac:picMk id="24" creationId="{B5D195C5-819F-53E6-10D0-886B1BEAE943}"/>
          </ac:picMkLst>
        </pc:picChg>
        <pc:picChg chg="mod">
          <ac:chgData name="Marie-Pierre Drouet" userId="dec8b764-a5bd-4f0a-a734-41e0687b4fd7" providerId="ADAL" clId="{C75B5519-FBE6-4AB9-A581-15531350153A}" dt="2026-09-29T08:04:42.205" v="3253" actId="1076"/>
          <ac:picMkLst>
            <pc:docMk/>
            <pc:sldMk cId="0" sldId="344"/>
            <ac:picMk id="32" creationId="{70AC0836-CE02-563E-7AF8-8F1071EF4433}"/>
          </ac:picMkLst>
        </pc:picChg>
      </pc:sldChg>
      <pc:sldChg chg="modSp mod ord">
        <pc:chgData name="Marie-Pierre Drouet" userId="dec8b764-a5bd-4f0a-a734-41e0687b4fd7" providerId="ADAL" clId="{C75B5519-FBE6-4AB9-A581-15531350153A}" dt="2026-10-02T12:48:27.957" v="21191"/>
        <pc:sldMkLst>
          <pc:docMk/>
          <pc:sldMk cId="0" sldId="346"/>
        </pc:sldMkLst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6"/>
            <ac:spMk id="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6"/>
            <ac:spMk id="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1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6"/>
            <ac:spMk id="1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1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6"/>
            <ac:spMk id="1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6"/>
            <ac:spMk id="2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2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46"/>
            <ac:spMk id="2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46"/>
            <ac:spMk id="2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6:12:12.567" v="9447" actId="1076"/>
          <ac:spMkLst>
            <pc:docMk/>
            <pc:sldMk cId="0" sldId="346"/>
            <ac:spMk id="3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6"/>
            <ac:spMk id="3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6:12:09.588" v="9446" actId="1076"/>
          <ac:spMkLst>
            <pc:docMk/>
            <pc:sldMk cId="0" sldId="346"/>
            <ac:spMk id="3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0" sldId="346"/>
            <ac:spMk id="34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6"/>
            <ac:spMk id="3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3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3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6"/>
            <ac:spMk id="4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29T16:12:02.106" v="9444" actId="1076"/>
          <ac:spMkLst>
            <pc:docMk/>
            <pc:sldMk cId="0" sldId="346"/>
            <ac:spMk id="4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5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62" creationId="{46118410-F51B-FFE1-1DE3-065B1CD2958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65" creationId="{003B14BD-EE07-0BE8-EBD7-3C42D357611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0" sldId="346"/>
            <ac:spMk id="66" creationId="{93FF6185-402F-D150-21DF-38DD235CDE4C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0" sldId="346"/>
            <ac:spMk id="67" creationId="{41B9B308-7B04-A8BA-320B-517C30F2A3DE}"/>
          </ac:spMkLst>
        </pc:spChg>
        <pc:spChg chg="mod">
          <ac:chgData name="Marie-Pierre Drouet" userId="dec8b764-a5bd-4f0a-a734-41e0687b4fd7" providerId="ADAL" clId="{C75B5519-FBE6-4AB9-A581-15531350153A}" dt="2026-09-29T16:11:14.970" v="9443" actId="1076"/>
          <ac:spMkLst>
            <pc:docMk/>
            <pc:sldMk cId="0" sldId="346"/>
            <ac:spMk id="68" creationId="{998F7408-9008-043A-D44A-FBAFE4D71859}"/>
          </ac:spMkLst>
        </pc:spChg>
      </pc:sldChg>
      <pc:sldChg chg="modSp mod">
        <pc:chgData name="Marie-Pierre Drouet" userId="dec8b764-a5bd-4f0a-a734-41e0687b4fd7" providerId="ADAL" clId="{C75B5519-FBE6-4AB9-A581-15531350153A}" dt="2026-10-01T08:46:53.388" v="19432" actId="790"/>
        <pc:sldMkLst>
          <pc:docMk/>
          <pc:sldMk cId="979440027" sldId="350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79440027" sldId="350"/>
            <ac:spMk id="2" creationId="{5116DB77-010E-74D7-B9C6-D9CB33279CE9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79440027" sldId="350"/>
            <ac:spMk id="5" creationId="{00E2A395-87E8-A2A5-F252-09792BADFCF3}"/>
          </ac:spMkLst>
        </pc:spChg>
      </pc:sldChg>
      <pc:sldChg chg="modSp mod modNotesTx">
        <pc:chgData name="Marie-Pierre Drouet" userId="dec8b764-a5bd-4f0a-a734-41e0687b4fd7" providerId="ADAL" clId="{C75B5519-FBE6-4AB9-A581-15531350153A}" dt="2026-10-02T12:42:35.277" v="21118" actId="6549"/>
        <pc:sldMkLst>
          <pc:docMk/>
          <pc:sldMk cId="846842006" sldId="352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846842006" sldId="352"/>
            <ac:spMk id="2" creationId="{A755CB92-A73C-6353-BBB7-7AA863A33B32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846842006" sldId="352"/>
            <ac:spMk id="3" creationId="{167ED066-AC37-7D89-8EB3-96D07F0FBB02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846842006" sldId="352"/>
            <ac:spMk id="4" creationId="{23046AF8-ACE4-27C5-2CBC-9F66C257A83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846842006" sldId="352"/>
            <ac:spMk id="7" creationId="{0BFC7C37-E513-F7FA-9989-9F75D2F0AE2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846842006" sldId="352"/>
            <ac:spMk id="8" creationId="{386869B2-1B51-00D6-243F-C9E7D22A978E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846842006" sldId="352"/>
            <ac:spMk id="13" creationId="{07173B34-3F43-2533-55B2-B8845D9B2A29}"/>
          </ac:spMkLst>
        </pc:spChg>
      </pc:sldChg>
      <pc:sldChg chg="modSp mod modNotesTx">
        <pc:chgData name="Marie-Pierre Drouet" userId="dec8b764-a5bd-4f0a-a734-41e0687b4fd7" providerId="ADAL" clId="{C75B5519-FBE6-4AB9-A581-15531350153A}" dt="2026-10-01T08:46:53.388" v="19432" actId="790"/>
        <pc:sldMkLst>
          <pc:docMk/>
          <pc:sldMk cId="1910046708" sldId="355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10046708" sldId="355"/>
            <ac:spMk id="2" creationId="{294BB4A7-FC44-3858-5643-E533F4348A3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10046708" sldId="355"/>
            <ac:spMk id="3" creationId="{AE8FB010-A4CE-88A1-171F-008C3636EA49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10046708" sldId="355"/>
            <ac:spMk id="4" creationId="{A06D0203-72E9-0581-D263-D39E04E9703C}"/>
          </ac:spMkLst>
        </pc:spChg>
      </pc:sldChg>
      <pc:sldChg chg="addSp modSp mod modNotesTx">
        <pc:chgData name="Marie-Pierre Drouet" userId="dec8b764-a5bd-4f0a-a734-41e0687b4fd7" providerId="ADAL" clId="{C75B5519-FBE6-4AB9-A581-15531350153A}" dt="2026-10-02T12:43:10.257" v="21125" actId="6549"/>
        <pc:sldMkLst>
          <pc:docMk/>
          <pc:sldMk cId="1793010755" sldId="360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2" creationId="{8A7884A8-FE47-AA66-E5B3-5F90A14551F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3" creationId="{9E01401E-772E-0753-7DFD-0D93A0ADFA3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6" creationId="{2CE0D1B5-0934-7841-7D5C-1DBBD25E8FFA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7" creationId="{6E0E509D-21C7-B339-BF12-CFF3BF85A1B8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8" creationId="{8CFE4B06-95D4-40A4-F885-1C923F802428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11" creationId="{2D7C60F7-3E41-FE0A-032E-0097E0F00226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12" creationId="{43EB5147-3588-D908-9BF9-FC2BA25409FF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1793010755" sldId="360"/>
            <ac:spMk id="13" creationId="{AAEB0F1F-7FCD-F0EE-BB04-A2389F532B2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14" creationId="{F58223C3-D8E7-3A0E-A8FA-B9006C7B0D71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15" creationId="{70A7A7B4-B9E7-5DB5-F1FF-E123C75E0198}"/>
          </ac:spMkLst>
        </pc:spChg>
        <pc:spChg chg="add 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793010755" sldId="360"/>
            <ac:spMk id="21" creationId="{BE1658BF-18BD-43D6-24D5-F2DF05F1E924}"/>
          </ac:spMkLst>
        </pc:spChg>
        <pc:cxnChg chg="add mod">
          <ac:chgData name="Marie-Pierre Drouet" userId="dec8b764-a5bd-4f0a-a734-41e0687b4fd7" providerId="ADAL" clId="{C75B5519-FBE6-4AB9-A581-15531350153A}" dt="2026-09-29T11:44:20.371" v="5595" actId="693"/>
          <ac:cxnSpMkLst>
            <pc:docMk/>
            <pc:sldMk cId="1793010755" sldId="360"/>
            <ac:cxnSpMk id="17" creationId="{65565D89-A84A-BF61-AE06-DED9024226C7}"/>
          </ac:cxnSpMkLst>
        </pc:cxnChg>
        <pc:cxnChg chg="add mod">
          <ac:chgData name="Marie-Pierre Drouet" userId="dec8b764-a5bd-4f0a-a734-41e0687b4fd7" providerId="ADAL" clId="{C75B5519-FBE6-4AB9-A581-15531350153A}" dt="2026-09-29T11:44:26.802" v="5597" actId="1076"/>
          <ac:cxnSpMkLst>
            <pc:docMk/>
            <pc:sldMk cId="1793010755" sldId="360"/>
            <ac:cxnSpMk id="20" creationId="{849B7844-4BFE-6AD2-F0AD-E3C71535D572}"/>
          </ac:cxnSpMkLst>
        </pc:cxnChg>
      </pc:sldChg>
      <pc:sldChg chg="modSp mod modNotesTx">
        <pc:chgData name="Marie-Pierre Drouet" userId="dec8b764-a5bd-4f0a-a734-41e0687b4fd7" providerId="ADAL" clId="{C75B5519-FBE6-4AB9-A581-15531350153A}" dt="2026-10-02T12:46:08.200" v="21149" actId="6549"/>
        <pc:sldMkLst>
          <pc:docMk/>
          <pc:sldMk cId="951844635" sldId="371"/>
        </pc:sldMkLst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951844635" sldId="371"/>
            <ac:spMk id="3" creationId="{E4FBDD2E-05D9-8AF5-04D2-F89C1710FFA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4" creationId="{5BA7F85B-651B-F08E-FF5E-1C681B545F65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51844635" sldId="371"/>
            <ac:spMk id="6" creationId="{DC318AAB-0E0C-2175-2D79-1B791D4A3972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7" creationId="{E38C674A-2E72-F3CA-363C-F4C13B7BA32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8" creationId="{DCB1E816-2E9D-7145-73C7-0250621BD65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14" creationId="{39B27110-DAA6-5404-6920-9772F5C437C1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51844635" sldId="371"/>
            <ac:spMk id="18" creationId="{FD7BD1BF-2175-F774-11A0-E3849DAA5931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951844635" sldId="371"/>
            <ac:spMk id="24" creationId="{F7DF6F37-375D-9FD0-57EB-40ECDA29A8BD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951844635" sldId="371"/>
            <ac:spMk id="26" creationId="{BB1896CE-3B06-7E23-F36D-6483B0EB8D5F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951844635" sldId="371"/>
            <ac:spMk id="36" creationId="{B542252B-2FE0-017B-04CE-95B2A1C1740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37" creationId="{114216A9-A003-D4A1-1561-1D167F8ABFD6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51844635" sldId="371"/>
            <ac:spMk id="40" creationId="{49A8C791-3B56-6EF1-8F7C-D2EEC5182F06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51844635" sldId="371"/>
            <ac:spMk id="43" creationId="{C0B423DD-EA34-251A-EC2C-2448FA4EEC78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51844635" sldId="371"/>
            <ac:spMk id="44" creationId="{BCA66F04-49F1-BCF1-9178-12F257671F8E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951844635" sldId="371"/>
            <ac:spMk id="46" creationId="{D0274C0B-11BD-7C27-A8EA-307B7D6AECD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52" creationId="{D893296D-6460-6DF6-8EA4-E4ACEF34422E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951844635" sldId="371"/>
            <ac:spMk id="55" creationId="{F4267542-6DCB-0481-4563-B97CC6D9D909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51844635" sldId="371"/>
            <ac:spMk id="57" creationId="{26A3AACC-1333-949C-7DB2-68DB2AB30BB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58" creationId="{7ADAA3DF-74B0-1BFE-6694-F11F96D43D2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51844635" sldId="371"/>
            <ac:spMk id="60" creationId="{B829B640-7E09-8DBA-32CF-7209DB71FBEE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51844635" sldId="371"/>
            <ac:spMk id="63" creationId="{39266C62-B745-6213-210C-07CDA4C50EA7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951844635" sldId="371"/>
            <ac:spMk id="64" creationId="{D00A6F77-04AB-E460-2E60-216F91CC175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72" creationId="{C1C08E5D-FA6C-F25B-A581-49DAF8C6AEE4}"/>
          </ac:spMkLst>
        </pc:spChg>
        <pc:spChg chg="mod">
          <ac:chgData name="Marie-Pierre Drouet" userId="dec8b764-a5bd-4f0a-a734-41e0687b4fd7" providerId="ADAL" clId="{C75B5519-FBE6-4AB9-A581-15531350153A}" dt="2026-09-29T07:57:58.737" v="3146" actId="1076"/>
          <ac:spMkLst>
            <pc:docMk/>
            <pc:sldMk cId="951844635" sldId="371"/>
            <ac:spMk id="74" creationId="{42C91A80-25D7-131D-7697-DBA9A7CAAA39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75" creationId="{F2FF6B16-B80C-B75D-17AE-735ED808DD7A}"/>
          </ac:spMkLst>
        </pc:spChg>
        <pc:spChg chg="mod">
          <ac:chgData name="Marie-Pierre Drouet" userId="dec8b764-a5bd-4f0a-a734-41e0687b4fd7" providerId="ADAL" clId="{C75B5519-FBE6-4AB9-A581-15531350153A}" dt="2026-09-29T07:57:58.737" v="3146" actId="1076"/>
          <ac:spMkLst>
            <pc:docMk/>
            <pc:sldMk cId="951844635" sldId="371"/>
            <ac:spMk id="79" creationId="{BD996EBD-B418-784D-B4F9-3DD67C29D40C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51844635" sldId="371"/>
            <ac:spMk id="80" creationId="{CB838CCE-2BA6-63DA-B8E8-5B0DF9E12D0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51844635" sldId="371"/>
            <ac:spMk id="82" creationId="{98F4CE3D-83F7-F3A8-BC6C-DFE4EBBA2292}"/>
          </ac:spMkLst>
        </pc:spChg>
        <pc:spChg chg="mod">
          <ac:chgData name="Marie-Pierre Drouet" userId="dec8b764-a5bd-4f0a-a734-41e0687b4fd7" providerId="ADAL" clId="{C75B5519-FBE6-4AB9-A581-15531350153A}" dt="2026-09-30T12:59:02.196" v="11496" actId="20577"/>
          <ac:spMkLst>
            <pc:docMk/>
            <pc:sldMk cId="951844635" sldId="371"/>
            <ac:spMk id="84" creationId="{F406990F-A314-C854-FEC6-B76951F9AC42}"/>
          </ac:spMkLst>
        </pc:spChg>
      </pc:sldChg>
      <pc:sldChg chg="addSp delSp modSp mod ord modShow modNotesTx">
        <pc:chgData name="Marie-Pierre Drouet" userId="dec8b764-a5bd-4f0a-a734-41e0687b4fd7" providerId="ADAL" clId="{C75B5519-FBE6-4AB9-A581-15531350153A}" dt="2026-10-02T12:45:47.182" v="21145" actId="6549"/>
        <pc:sldMkLst>
          <pc:docMk/>
          <pc:sldMk cId="3210290286" sldId="379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3" creationId="{7D805AB6-B60D-F74A-36EC-114F97F3B3C3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210290286" sldId="379"/>
            <ac:spMk id="4" creationId="{905A2652-0905-5ADC-DB5F-83F3AC9727C1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210290286" sldId="379"/>
            <ac:spMk id="5" creationId="{18F519E1-0B4A-6D89-6583-DC8EA2AEE361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7" creationId="{B19BE44A-9C02-F165-EABB-C233458906E1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9" creationId="{ABD85947-BE1B-740E-AB5E-2096B0B8151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11" creationId="{A7B33F72-8E63-195F-B8AF-47AAC3C45A1E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210290286" sldId="379"/>
            <ac:spMk id="12" creationId="{E52F8CD4-731A-7B5C-17D5-869EBD54F927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210290286" sldId="379"/>
            <ac:spMk id="14" creationId="{9D838A0A-D4CF-42AA-9F28-3973B5E3C02B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210290286" sldId="379"/>
            <ac:spMk id="15" creationId="{6D915E19-42BA-601C-47BE-29303C105ECA}"/>
          </ac:spMkLst>
        </pc:spChg>
        <pc:spChg chg="mod">
          <ac:chgData name="Marie-Pierre Drouet" userId="dec8b764-a5bd-4f0a-a734-41e0687b4fd7" providerId="ADAL" clId="{C75B5519-FBE6-4AB9-A581-15531350153A}" dt="2026-09-29T13:52:49.047" v="7177" actId="1076"/>
          <ac:spMkLst>
            <pc:docMk/>
            <pc:sldMk cId="3210290286" sldId="379"/>
            <ac:spMk id="18" creationId="{D7A24B35-FDBD-126B-6F92-55CAB71CA130}"/>
          </ac:spMkLst>
        </pc:spChg>
        <pc:spChg chg="mod">
          <ac:chgData name="Marie-Pierre Drouet" userId="dec8b764-a5bd-4f0a-a734-41e0687b4fd7" providerId="ADAL" clId="{C75B5519-FBE6-4AB9-A581-15531350153A}" dt="2026-10-01T09:01:36.285" v="19687" actId="20577"/>
          <ac:spMkLst>
            <pc:docMk/>
            <pc:sldMk cId="3210290286" sldId="379"/>
            <ac:spMk id="19" creationId="{690FBA13-DB6C-5EBD-8266-762406FBB8E1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210290286" sldId="379"/>
            <ac:spMk id="21" creationId="{641BE64A-7D4B-226F-32AA-A470B442A681}"/>
          </ac:spMkLst>
        </pc:spChg>
        <pc:spChg chg="mod">
          <ac:chgData name="Marie-Pierre Drouet" userId="dec8b764-a5bd-4f0a-a734-41e0687b4fd7" providerId="ADAL" clId="{C75B5519-FBE6-4AB9-A581-15531350153A}" dt="2026-09-29T09:12:01.380" v="4638" actId="14100"/>
          <ac:spMkLst>
            <pc:docMk/>
            <pc:sldMk cId="3210290286" sldId="379"/>
            <ac:spMk id="26" creationId="{0871699E-17EA-5DAC-F083-4731AF87B2C8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32" creationId="{CE24EDFC-C10E-2C6A-418A-8DFB392C5ED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34" creationId="{998BB539-64F7-C8FF-3CEC-6F779C1687EA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36" creationId="{6C03DBAD-14B9-2A7D-49E5-2D358F1F9D85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210290286" sldId="379"/>
            <ac:spMk id="37" creationId="{8F77D606-A16A-ED65-C292-4F96D2E6FF65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3210290286" sldId="379"/>
            <ac:spMk id="39" creationId="{1E55A2E6-B4EB-61FE-CF68-95C6BFCD46A0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210290286" sldId="379"/>
            <ac:spMk id="40" creationId="{F8D5C5C3-4389-52A2-5156-0E0E958AB36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43" creationId="{D6E53C00-DDE4-F8E5-A192-85A28C395B60}"/>
          </ac:spMkLst>
        </pc:spChg>
        <pc:spChg chg="mod">
          <ac:chgData name="Marie-Pierre Drouet" userId="dec8b764-a5bd-4f0a-a734-41e0687b4fd7" providerId="ADAL" clId="{C75B5519-FBE6-4AB9-A581-15531350153A}" dt="2026-09-29T15:40:40.867" v="8897" actId="14100"/>
          <ac:spMkLst>
            <pc:docMk/>
            <pc:sldMk cId="3210290286" sldId="379"/>
            <ac:spMk id="56" creationId="{1887DC65-E34F-FF65-39A2-9F4CEF43759B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58" creationId="{93934359-0C82-88C7-FEE9-6B7ED9BE20E5}"/>
          </ac:spMkLst>
        </pc:spChg>
        <pc:spChg chg="mod">
          <ac:chgData name="Marie-Pierre Drouet" userId="dec8b764-a5bd-4f0a-a734-41e0687b4fd7" providerId="ADAL" clId="{C75B5519-FBE6-4AB9-A581-15531350153A}" dt="2026-09-29T09:18:38.137" v="4818" actId="27636"/>
          <ac:spMkLst>
            <pc:docMk/>
            <pc:sldMk cId="3210290286" sldId="379"/>
            <ac:spMk id="64" creationId="{2B09072F-917B-D523-44D8-C935E5C96421}"/>
          </ac:spMkLst>
        </pc:spChg>
        <pc:spChg chg="mod">
          <ac:chgData name="Marie-Pierre Drouet" userId="dec8b764-a5bd-4f0a-a734-41e0687b4fd7" providerId="ADAL" clId="{C75B5519-FBE6-4AB9-A581-15531350153A}" dt="2026-09-29T07:31:03.309" v="2172" actId="790"/>
          <ac:spMkLst>
            <pc:docMk/>
            <pc:sldMk cId="3210290286" sldId="379"/>
            <ac:spMk id="66" creationId="{1CD80AEF-85CD-F27D-907E-7D2225A93A4A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210290286" sldId="379"/>
            <ac:spMk id="68" creationId="{BE229B75-812E-626D-2FBE-F2F9A7D114CC}"/>
          </ac:spMkLst>
        </pc:spChg>
        <pc:picChg chg="mod">
          <ac:chgData name="Marie-Pierre Drouet" userId="dec8b764-a5bd-4f0a-a734-41e0687b4fd7" providerId="ADAL" clId="{C75B5519-FBE6-4AB9-A581-15531350153A}" dt="2026-09-29T14:20:54.154" v="7409" actId="1076"/>
          <ac:picMkLst>
            <pc:docMk/>
            <pc:sldMk cId="3210290286" sldId="379"/>
            <ac:picMk id="17" creationId="{26FDE176-EAB2-7FA9-97EC-17D09A6BDDB9}"/>
          </ac:picMkLst>
        </pc:picChg>
        <pc:picChg chg="add mod">
          <ac:chgData name="Marie-Pierre Drouet" userId="dec8b764-a5bd-4f0a-a734-41e0687b4fd7" providerId="ADAL" clId="{C75B5519-FBE6-4AB9-A581-15531350153A}" dt="2026-10-01T09:29:58.148" v="19932" actId="1076"/>
          <ac:picMkLst>
            <pc:docMk/>
            <pc:sldMk cId="3210290286" sldId="379"/>
            <ac:picMk id="23" creationId="{B0645450-89CB-60EC-4177-27FEBB5409A3}"/>
          </ac:picMkLst>
        </pc:picChg>
      </pc:sldChg>
      <pc:sldChg chg="addSp delSp modSp add mod ord modNotesTx">
        <pc:chgData name="Marie-Pierre Drouet" userId="dec8b764-a5bd-4f0a-a734-41e0687b4fd7" providerId="ADAL" clId="{C75B5519-FBE6-4AB9-A581-15531350153A}" dt="2026-10-01T12:59:56.327" v="20721" actId="732"/>
        <pc:sldMkLst>
          <pc:docMk/>
          <pc:sldMk cId="975388138" sldId="390"/>
        </pc:sldMkLst>
        <pc:spChg chg="mod">
          <ac:chgData name="Marie-Pierre Drouet" userId="dec8b764-a5bd-4f0a-a734-41e0687b4fd7" providerId="ADAL" clId="{C75B5519-FBE6-4AB9-A581-15531350153A}" dt="2026-10-01T12:26:45.530" v="20643" actId="14100"/>
          <ac:spMkLst>
            <pc:docMk/>
            <pc:sldMk cId="975388138" sldId="390"/>
            <ac:spMk id="2" creationId="{833ED27A-2A8A-35B0-FA80-134F63945095}"/>
          </ac:spMkLst>
        </pc:spChg>
        <pc:spChg chg="mod">
          <ac:chgData name="Marie-Pierre Drouet" userId="dec8b764-a5bd-4f0a-a734-41e0687b4fd7" providerId="ADAL" clId="{C75B5519-FBE6-4AB9-A581-15531350153A}" dt="2026-10-01T12:27:20.739" v="20657" actId="20577"/>
          <ac:spMkLst>
            <pc:docMk/>
            <pc:sldMk cId="975388138" sldId="390"/>
            <ac:spMk id="3" creationId="{B13BD67B-BD70-F14C-EBBB-1A273CB08AAC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75388138" sldId="390"/>
            <ac:spMk id="4" creationId="{1EC08FE0-365C-01E6-A9BC-B02661C50EEE}"/>
          </ac:spMkLst>
        </pc:spChg>
        <pc:spChg chg="mod">
          <ac:chgData name="Marie-Pierre Drouet" userId="dec8b764-a5bd-4f0a-a734-41e0687b4fd7" providerId="ADAL" clId="{C75B5519-FBE6-4AB9-A581-15531350153A}" dt="2026-10-01T12:26:48.912" v="20644" actId="14100"/>
          <ac:spMkLst>
            <pc:docMk/>
            <pc:sldMk cId="975388138" sldId="390"/>
            <ac:spMk id="8" creationId="{C9E94B97-4A2A-067C-44A4-392ABAC1E41F}"/>
          </ac:spMkLst>
        </pc:spChg>
        <pc:spChg chg="mod">
          <ac:chgData name="Marie-Pierre Drouet" userId="dec8b764-a5bd-4f0a-a734-41e0687b4fd7" providerId="ADAL" clId="{C75B5519-FBE6-4AB9-A581-15531350153A}" dt="2026-10-01T12:26:52.515" v="20645" actId="14100"/>
          <ac:spMkLst>
            <pc:docMk/>
            <pc:sldMk cId="975388138" sldId="390"/>
            <ac:spMk id="13" creationId="{AA3FD996-560F-EF4C-B1A7-E0D971227DCD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975388138" sldId="390"/>
            <ac:spMk id="15" creationId="{3FDCE627-F5E3-D29E-A19B-BD77CAA76A87}"/>
          </ac:spMkLst>
        </pc:spChg>
        <pc:spChg chg="mod">
          <ac:chgData name="Marie-Pierre Drouet" userId="dec8b764-a5bd-4f0a-a734-41e0687b4fd7" providerId="ADAL" clId="{C75B5519-FBE6-4AB9-A581-15531350153A}" dt="2026-10-01T12:26:57.306" v="20646" actId="14100"/>
          <ac:spMkLst>
            <pc:docMk/>
            <pc:sldMk cId="975388138" sldId="390"/>
            <ac:spMk id="18" creationId="{8BD0ADB5-AE74-C966-700B-22DA0132AC4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75388138" sldId="390"/>
            <ac:spMk id="20" creationId="{7C30CD2F-55AD-2069-4425-832409DDBFDB}"/>
          </ac:spMkLst>
        </pc:spChg>
        <pc:spChg chg="add mod">
          <ac:chgData name="Marie-Pierre Drouet" userId="dec8b764-a5bd-4f0a-a734-41e0687b4fd7" providerId="ADAL" clId="{C75B5519-FBE6-4AB9-A581-15531350153A}" dt="2026-10-01T12:28:57.512" v="20700" actId="1076"/>
          <ac:spMkLst>
            <pc:docMk/>
            <pc:sldMk cId="975388138" sldId="390"/>
            <ac:spMk id="34" creationId="{F455A6C3-5F14-26D4-FD52-5A4479D7AA0A}"/>
          </ac:spMkLst>
        </pc:spChg>
        <pc:spChg chg="add mod">
          <ac:chgData name="Marie-Pierre Drouet" userId="dec8b764-a5bd-4f0a-a734-41e0687b4fd7" providerId="ADAL" clId="{C75B5519-FBE6-4AB9-A581-15531350153A}" dt="2026-10-01T12:30:21.813" v="20718" actId="1076"/>
          <ac:spMkLst>
            <pc:docMk/>
            <pc:sldMk cId="975388138" sldId="390"/>
            <ac:spMk id="35" creationId="{1F940340-C634-130B-E018-C72651BF12AE}"/>
          </ac:spMkLst>
        </pc:spChg>
        <pc:spChg chg="add mod">
          <ac:chgData name="Marie-Pierre Drouet" userId="dec8b764-a5bd-4f0a-a734-41e0687b4fd7" providerId="ADAL" clId="{C75B5519-FBE6-4AB9-A581-15531350153A}" dt="2026-10-01T12:29:26.634" v="20705" actId="208"/>
          <ac:spMkLst>
            <pc:docMk/>
            <pc:sldMk cId="975388138" sldId="390"/>
            <ac:spMk id="36" creationId="{99BFA589-A22B-4B27-C04B-6B7702D05CB9}"/>
          </ac:spMkLst>
        </pc:spChg>
        <pc:spChg chg="add mod ord">
          <ac:chgData name="Marie-Pierre Drouet" userId="dec8b764-a5bd-4f0a-a734-41e0687b4fd7" providerId="ADAL" clId="{C75B5519-FBE6-4AB9-A581-15531350153A}" dt="2026-10-01T12:30:17.504" v="20717" actId="166"/>
          <ac:spMkLst>
            <pc:docMk/>
            <pc:sldMk cId="975388138" sldId="390"/>
            <ac:spMk id="37" creationId="{E267330B-CB73-3421-9605-FECFCC52D9A3}"/>
          </ac:spMkLst>
        </pc:spChg>
        <pc:spChg chg="mod">
          <ac:chgData name="Marie-Pierre Drouet" userId="dec8b764-a5bd-4f0a-a734-41e0687b4fd7" providerId="ADAL" clId="{C75B5519-FBE6-4AB9-A581-15531350153A}" dt="2026-10-01T12:25:13.760" v="20617" actId="20577"/>
          <ac:spMkLst>
            <pc:docMk/>
            <pc:sldMk cId="975388138" sldId="390"/>
            <ac:spMk id="47" creationId="{52A921FB-DADF-AFB2-B829-6EE59B69624E}"/>
          </ac:spMkLst>
        </pc:spChg>
        <pc:spChg chg="mod">
          <ac:chgData name="Marie-Pierre Drouet" userId="dec8b764-a5bd-4f0a-a734-41e0687b4fd7" providerId="ADAL" clId="{C75B5519-FBE6-4AB9-A581-15531350153A}" dt="2026-10-01T12:25:16.359" v="20618" actId="20577"/>
          <ac:spMkLst>
            <pc:docMk/>
            <pc:sldMk cId="975388138" sldId="390"/>
            <ac:spMk id="48" creationId="{3EAE57E1-5327-CDCA-01C0-BBE56EB4409E}"/>
          </ac:spMkLst>
        </pc:spChg>
        <pc:spChg chg="mod">
          <ac:chgData name="Marie-Pierre Drouet" userId="dec8b764-a5bd-4f0a-a734-41e0687b4fd7" providerId="ADAL" clId="{C75B5519-FBE6-4AB9-A581-15531350153A}" dt="2026-10-01T12:25:19.184" v="20620" actId="20577"/>
          <ac:spMkLst>
            <pc:docMk/>
            <pc:sldMk cId="975388138" sldId="390"/>
            <ac:spMk id="49" creationId="{E7C27751-A88E-D9C7-AE6B-E0B7236B7E4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75388138" sldId="390"/>
            <ac:spMk id="82" creationId="{41F2D8AC-1F06-9FFF-1181-D99B17FD7128}"/>
          </ac:spMkLst>
        </pc:spChg>
        <pc:spChg chg="mod">
          <ac:chgData name="Marie-Pierre Drouet" userId="dec8b764-a5bd-4f0a-a734-41e0687b4fd7" providerId="ADAL" clId="{C75B5519-FBE6-4AB9-A581-15531350153A}" dt="2026-10-01T12:25:22.539" v="20623" actId="20577"/>
          <ac:spMkLst>
            <pc:docMk/>
            <pc:sldMk cId="975388138" sldId="390"/>
            <ac:spMk id="123" creationId="{81B60594-C698-6D99-D93D-B46D99E4405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975388138" sldId="390"/>
            <ac:spMk id="124" creationId="{B6715197-ACF9-1B15-9139-EE6767865E69}"/>
          </ac:spMkLst>
        </pc:spChg>
        <pc:spChg chg="mod">
          <ac:chgData name="Marie-Pierre Drouet" userId="dec8b764-a5bd-4f0a-a734-41e0687b4fd7" providerId="ADAL" clId="{C75B5519-FBE6-4AB9-A581-15531350153A}" dt="2026-10-01T12:27:33.289" v="20659" actId="20577"/>
          <ac:spMkLst>
            <pc:docMk/>
            <pc:sldMk cId="975388138" sldId="390"/>
            <ac:spMk id="131" creationId="{6EB005A9-9B5A-67DA-FEBB-65992D5EDAC0}"/>
          </ac:spMkLst>
        </pc:spChg>
        <pc:picChg chg="add mod modCrop">
          <ac:chgData name="Marie-Pierre Drouet" userId="dec8b764-a5bd-4f0a-a734-41e0687b4fd7" providerId="ADAL" clId="{C75B5519-FBE6-4AB9-A581-15531350153A}" dt="2026-10-01T12:59:56.327" v="20721" actId="732"/>
          <ac:picMkLst>
            <pc:docMk/>
            <pc:sldMk cId="975388138" sldId="390"/>
            <ac:picMk id="33" creationId="{67C08FA2-E201-61AA-5036-1C35144B1D49}"/>
          </ac:picMkLst>
        </pc:picChg>
      </pc:sldChg>
      <pc:sldChg chg="addSp modSp add mod modNotesTx">
        <pc:chgData name="Marie-Pierre Drouet" userId="dec8b764-a5bd-4f0a-a734-41e0687b4fd7" providerId="ADAL" clId="{C75B5519-FBE6-4AB9-A581-15531350153A}" dt="2026-10-01T13:27:38.299" v="21007" actId="20577"/>
        <pc:sldMkLst>
          <pc:docMk/>
          <pc:sldMk cId="643377396" sldId="3124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2" creationId="{2049A8D0-B2D3-50B2-7DE1-1EF98B164E5C}"/>
          </ac:spMkLst>
        </pc:spChg>
        <pc:spChg chg="add mod">
          <ac:chgData name="Marie-Pierre Drouet" userId="dec8b764-a5bd-4f0a-a734-41e0687b4fd7" providerId="ADAL" clId="{C75B5519-FBE6-4AB9-A581-15531350153A}" dt="2026-10-01T13:25:28.287" v="20935" actId="113"/>
          <ac:spMkLst>
            <pc:docMk/>
            <pc:sldMk cId="643377396" sldId="3124"/>
            <ac:spMk id="3" creationId="{BF135780-4BE9-1CEA-786D-A0ED83491CA3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43377396" sldId="3124"/>
            <ac:spMk id="5" creationId="{C68E59F4-3A4A-928D-0AD1-72B778672D87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43377396" sldId="3124"/>
            <ac:spMk id="13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13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43377396" sldId="3124"/>
            <ac:spMk id="13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137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138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43377396" sldId="3124"/>
            <ac:spMk id="139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14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43377396" sldId="3124"/>
            <ac:spMk id="14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145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146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150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151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43377396" sldId="3124"/>
            <ac:spMk id="152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643377396" sldId="3124"/>
            <ac:spMk id="153" creationId="{00000000-0000-0000-0000-000000000000}"/>
          </ac:spMkLst>
        </pc:spChg>
        <pc:spChg chg="mod">
          <ac:chgData name="Marie-Pierre Drouet" userId="dec8b764-a5bd-4f0a-a734-41e0687b4fd7" providerId="ADAL" clId="{C75B5519-FBE6-4AB9-A581-15531350153A}" dt="2026-09-30T12:20:08.296" v="11424" actId="790"/>
          <ac:spMkLst>
            <pc:docMk/>
            <pc:sldMk cId="643377396" sldId="3124"/>
            <ac:spMk id="154" creationId="{00000000-0000-0000-0000-000000000000}"/>
          </ac:spMkLst>
        </pc:spChg>
      </pc:sldChg>
      <pc:sldChg chg="modSp mod modNotesTx">
        <pc:chgData name="Marie-Pierre Drouet" userId="dec8b764-a5bd-4f0a-a734-41e0687b4fd7" providerId="ADAL" clId="{C75B5519-FBE6-4AB9-A581-15531350153A}" dt="2026-10-02T12:46:18.503" v="21152" actId="6549"/>
        <pc:sldMkLst>
          <pc:docMk/>
          <pc:sldMk cId="4067085482" sldId="3125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67085482" sldId="3125"/>
            <ac:spMk id="2" creationId="{D4EA5B2D-2C90-0C32-B3A4-5127C69694A9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67085482" sldId="3125"/>
            <ac:spMk id="7" creationId="{3CB5D973-7BAB-EC9B-1580-A08977454278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67085482" sldId="3125"/>
            <ac:spMk id="9" creationId="{E5D0517B-7105-A61D-7EBB-A0780F9F356C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67085482" sldId="3125"/>
            <ac:spMk id="15" creationId="{71954E1F-8493-AFF9-464B-EF34727006C3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67085482" sldId="3125"/>
            <ac:spMk id="16" creationId="{808C3AAC-D4F7-9914-528B-6B3AF6A782A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67085482" sldId="3125"/>
            <ac:spMk id="17" creationId="{4020863D-6E8B-CDC6-60A7-68E6A2AD7927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4067085482" sldId="3125"/>
            <ac:spMk id="18" creationId="{6837003A-BB15-6F90-73E0-14A9AE6CA439}"/>
          </ac:spMkLst>
        </pc:spChg>
        <pc:picChg chg="mod">
          <ac:chgData name="Marie-Pierre Drouet" userId="dec8b764-a5bd-4f0a-a734-41e0687b4fd7" providerId="ADAL" clId="{C75B5519-FBE6-4AB9-A581-15531350153A}" dt="2026-10-01T11:25:06.827" v="19935" actId="1076"/>
          <ac:picMkLst>
            <pc:docMk/>
            <pc:sldMk cId="4067085482" sldId="3125"/>
            <ac:picMk id="11" creationId="{B091FDAD-9659-B4D7-62A2-3433CD16C617}"/>
          </ac:picMkLst>
        </pc:picChg>
        <pc:picChg chg="mod">
          <ac:chgData name="Marie-Pierre Drouet" userId="dec8b764-a5bd-4f0a-a734-41e0687b4fd7" providerId="ADAL" clId="{C75B5519-FBE6-4AB9-A581-15531350153A}" dt="2026-10-01T11:25:02.522" v="19934" actId="1076"/>
          <ac:picMkLst>
            <pc:docMk/>
            <pc:sldMk cId="4067085482" sldId="3125"/>
            <ac:picMk id="12" creationId="{91E3646F-CCD1-3573-A7CA-C473E799F5BC}"/>
          </ac:picMkLst>
        </pc:picChg>
      </pc:sldChg>
      <pc:sldChg chg="modSp mod modNotesTx">
        <pc:chgData name="Marie-Pierre Drouet" userId="dec8b764-a5bd-4f0a-a734-41e0687b4fd7" providerId="ADAL" clId="{C75B5519-FBE6-4AB9-A581-15531350153A}" dt="2026-10-02T12:46:21.180" v="21153" actId="6549"/>
        <pc:sldMkLst>
          <pc:docMk/>
          <pc:sldMk cId="1990059408" sldId="3126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90059408" sldId="3126"/>
            <ac:spMk id="2" creationId="{DD739303-872A-6226-8D77-EF123380E9D3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90059408" sldId="3126"/>
            <ac:spMk id="5" creationId="{2426C533-8B7F-7822-4B64-B78C6A384535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90059408" sldId="3126"/>
            <ac:spMk id="7" creationId="{1A69AD8B-540A-5E5E-283B-979CB46AA23D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1990059408" sldId="3126"/>
            <ac:spMk id="9" creationId="{DC3A36E8-E077-80CD-8B09-A6DF5E41E5B1}"/>
          </ac:spMkLst>
        </pc:spChg>
      </pc:sldChg>
      <pc:sldChg chg="modSp mod">
        <pc:chgData name="Marie-Pierre Drouet" userId="dec8b764-a5bd-4f0a-a734-41e0687b4fd7" providerId="ADAL" clId="{C75B5519-FBE6-4AB9-A581-15531350153A}" dt="2026-10-01T08:46:53.388" v="19432" actId="790"/>
        <pc:sldMkLst>
          <pc:docMk/>
          <pc:sldMk cId="3696795157" sldId="3127"/>
        </pc:sldMkLst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696795157" sldId="3127"/>
            <ac:spMk id="2" creationId="{F2E5AF7D-202C-27C4-182E-4DB5FB51AF74}"/>
          </ac:spMkLst>
        </pc:spChg>
        <pc:spChg chg="mod">
          <ac:chgData name="Marie-Pierre Drouet" userId="dec8b764-a5bd-4f0a-a734-41e0687b4fd7" providerId="ADAL" clId="{C75B5519-FBE6-4AB9-A581-15531350153A}" dt="2026-10-01T08:46:53.388" v="19432" actId="790"/>
          <ac:spMkLst>
            <pc:docMk/>
            <pc:sldMk cId="3696795157" sldId="3127"/>
            <ac:spMk id="3" creationId="{89310DB8-1EFA-0385-D7B5-DA45688A3036}"/>
          </ac:spMkLst>
        </pc:spChg>
        <pc:picChg chg="mod">
          <ac:chgData name="Marie-Pierre Drouet" userId="dec8b764-a5bd-4f0a-a734-41e0687b4fd7" providerId="ADAL" clId="{C75B5519-FBE6-4AB9-A581-15531350153A}" dt="2026-09-30T13:03:47.096" v="11497" actId="1440"/>
          <ac:picMkLst>
            <pc:docMk/>
            <pc:sldMk cId="3696795157" sldId="3127"/>
            <ac:picMk id="4" creationId="{569ADE77-EFFF-BA75-B912-1C70090E446F}"/>
          </ac:picMkLst>
        </pc:picChg>
      </pc:sldChg>
      <pc:sldMasterChg chg="addSp modSp mod modSldLayout">
        <pc:chgData name="Marie-Pierre Drouet" userId="dec8b764-a5bd-4f0a-a734-41e0687b4fd7" providerId="ADAL" clId="{C75B5519-FBE6-4AB9-A581-15531350153A}" dt="2026-10-02T12:55:13.958" v="21336" actId="688"/>
        <pc:sldMasterMkLst>
          <pc:docMk/>
          <pc:sldMasterMk cId="2466425470" sldId="2147483660"/>
        </pc:sldMasterMkLst>
        <pc:picChg chg="add mod">
          <ac:chgData name="Marie-Pierre Drouet" userId="dec8b764-a5bd-4f0a-a734-41e0687b4fd7" providerId="ADAL" clId="{C75B5519-FBE6-4AB9-A581-15531350153A}" dt="2026-10-02T12:55:13.958" v="21336" actId="688"/>
          <ac:picMkLst>
            <pc:docMk/>
            <pc:sldMasterMk cId="2466425470" sldId="2147483660"/>
            <ac:picMk id="11" creationId="{1D012A99-0EC0-7B79-DBFF-5352C4F38F80}"/>
          </ac:picMkLst>
        </pc:picChg>
        <pc:sldLayoutChg chg="addSp delSp modSp mod">
          <pc:chgData name="Marie-Pierre Drouet" userId="dec8b764-a5bd-4f0a-a734-41e0687b4fd7" providerId="ADAL" clId="{C75B5519-FBE6-4AB9-A581-15531350153A}" dt="2026-10-02T12:54:36.671" v="21330" actId="478"/>
          <pc:sldLayoutMkLst>
            <pc:docMk/>
            <pc:sldMasterMk cId="2466425470" sldId="2147483660"/>
            <pc:sldLayoutMk cId="1137778145" sldId="2147483666"/>
          </pc:sldLayoutMkLst>
        </pc:sldLayoutChg>
        <pc:sldLayoutChg chg="addSp delSp modSp mod">
          <pc:chgData name="Marie-Pierre Drouet" userId="dec8b764-a5bd-4f0a-a734-41e0687b4fd7" providerId="ADAL" clId="{C75B5519-FBE6-4AB9-A581-15531350153A}" dt="2026-10-02T12:54:55.291" v="21332" actId="478"/>
          <pc:sldLayoutMkLst>
            <pc:docMk/>
            <pc:sldMasterMk cId="2466425470" sldId="2147483660"/>
            <pc:sldLayoutMk cId="2217082021" sldId="2147483667"/>
          </pc:sldLayoutMkLst>
        </pc:sldLayoutChg>
      </pc:sldMasterChg>
    </pc:docChg>
  </pc:docChgLst>
  <pc:docChgLst>
    <pc:chgData name="Beatrice Louvier" userId="S::beatrice.louvier@snecgcfr.onmicrosoft.com::937c0246-bff5-44d2-b321-89e369e33ac5" providerId="AD" clId="Web-{8A99558F-4767-F7BC-01D1-EA3089F03EEE}"/>
    <pc:docChg chg="modSld">
      <pc:chgData name="Beatrice Louvier" userId="S::beatrice.louvier@snecgcfr.onmicrosoft.com::937c0246-bff5-44d2-b321-89e369e33ac5" providerId="AD" clId="Web-{8A99558F-4767-F7BC-01D1-EA3089F03EEE}" dt="2026-10-01T11:20:53.199" v="2" actId="14100"/>
      <pc:docMkLst>
        <pc:docMk/>
      </pc:docMkLst>
      <pc:sldChg chg="modSp">
        <pc:chgData name="Beatrice Louvier" userId="S::beatrice.louvier@snecgcfr.onmicrosoft.com::937c0246-bff5-44d2-b321-89e369e33ac5" providerId="AD" clId="Web-{8A99558F-4767-F7BC-01D1-EA3089F03EEE}" dt="2026-10-01T11:20:53.199" v="2" actId="14100"/>
        <pc:sldMkLst>
          <pc:docMk/>
          <pc:sldMk cId="1910046708" sldId="355"/>
        </pc:sldMkLst>
        <pc:spChg chg="mod">
          <ac:chgData name="Beatrice Louvier" userId="S::beatrice.louvier@snecgcfr.onmicrosoft.com::937c0246-bff5-44d2-b321-89e369e33ac5" providerId="AD" clId="Web-{8A99558F-4767-F7BC-01D1-EA3089F03EEE}" dt="2026-10-01T11:20:53.199" v="2" actId="14100"/>
          <ac:spMkLst>
            <pc:docMk/>
            <pc:sldMk cId="1910046708" sldId="355"/>
            <ac:spMk id="3" creationId="{AE8FB010-A4CE-88A1-171F-008C3636EA49}"/>
          </ac:spMkLst>
        </pc:spChg>
      </pc:sldChg>
    </pc:docChg>
  </pc:docChgLst>
  <pc:docChgLst>
    <pc:chgData name="Sandrine PRESLE" userId="S::sandrine.presle@snecgcfr.onmicrosoft.com::e72c1ab2-a1aa-476f-bd93-333255b286d7" providerId="AD" clId="Web-{EA72A1D8-A1B4-B5FD-46F0-2B7854FC710D}"/>
    <pc:docChg chg="sldOrd modSection">
      <pc:chgData name="Sandrine PRESLE" userId="S::sandrine.presle@snecgcfr.onmicrosoft.com::e72c1ab2-a1aa-476f-bd93-333255b286d7" providerId="AD" clId="Web-{EA72A1D8-A1B4-B5FD-46F0-2B7854FC710D}" dt="2026-10-01T13:35:28.318" v="4"/>
      <pc:docMkLst>
        <pc:docMk/>
      </pc:docMkLst>
      <pc:sldChg chg="ord">
        <pc:chgData name="Sandrine PRESLE" userId="S::sandrine.presle@snecgcfr.onmicrosoft.com::e72c1ab2-a1aa-476f-bd93-333255b286d7" providerId="AD" clId="Web-{EA72A1D8-A1B4-B5FD-46F0-2B7854FC710D}" dt="2026-10-01T13:35:28.318" v="4"/>
        <pc:sldMkLst>
          <pc:docMk/>
          <pc:sldMk cId="669820879" sldId="256"/>
        </pc:sldMkLst>
      </pc:sldChg>
      <pc:sldChg chg="ord">
        <pc:chgData name="Sandrine PRESLE" userId="S::sandrine.presle@snecgcfr.onmicrosoft.com::e72c1ab2-a1aa-476f-bd93-333255b286d7" providerId="AD" clId="Web-{EA72A1D8-A1B4-B5FD-46F0-2B7854FC710D}" dt="2026-10-01T13:35:28.318" v="3"/>
        <pc:sldMkLst>
          <pc:docMk/>
          <pc:sldMk cId="2298797257" sldId="274"/>
        </pc:sldMkLst>
      </pc:sldChg>
      <pc:sldChg chg="ord">
        <pc:chgData name="Sandrine PRESLE" userId="S::sandrine.presle@snecgcfr.onmicrosoft.com::e72c1ab2-a1aa-476f-bd93-333255b286d7" providerId="AD" clId="Web-{EA72A1D8-A1B4-B5FD-46F0-2B7854FC710D}" dt="2026-10-01T13:35:28.303" v="1"/>
        <pc:sldMkLst>
          <pc:docMk/>
          <pc:sldMk cId="1230678146" sldId="275"/>
        </pc:sldMkLst>
      </pc:sldChg>
      <pc:sldChg chg="ord">
        <pc:chgData name="Sandrine PRESLE" userId="S::sandrine.presle@snecgcfr.onmicrosoft.com::e72c1ab2-a1aa-476f-bd93-333255b286d7" providerId="AD" clId="Web-{EA72A1D8-A1B4-B5FD-46F0-2B7854FC710D}" dt="2026-10-01T13:35:28.287" v="0"/>
        <pc:sldMkLst>
          <pc:docMk/>
          <pc:sldMk cId="2427507838" sldId="277"/>
        </pc:sldMkLst>
      </pc:sldChg>
      <pc:sldChg chg="ord">
        <pc:chgData name="Sandrine PRESLE" userId="S::sandrine.presle@snecgcfr.onmicrosoft.com::e72c1ab2-a1aa-476f-bd93-333255b286d7" providerId="AD" clId="Web-{EA72A1D8-A1B4-B5FD-46F0-2B7854FC710D}" dt="2026-10-01T13:35:28.303" v="2"/>
        <pc:sldMkLst>
          <pc:docMk/>
          <pc:sldMk cId="846842006" sldId="352"/>
        </pc:sldMkLst>
      </pc:sldChg>
    </pc:docChg>
  </pc:docChgLst>
  <pc:docChgLst>
    <pc:chgData name="Beatrice Louvier" userId="S::beatrice.louvier@snecgcfr.onmicrosoft.com::937c0246-bff5-44d2-b321-89e369e33ac5" providerId="AD" clId="Web-{00000000-0000-0000-0000-000000000000}"/>
    <pc:docChg chg="addSld modSection">
      <pc:chgData name="Beatrice Louvier" userId="S::beatrice.louvier@snecgcfr.onmicrosoft.com::937c0246-bff5-44d2-b321-89e369e33ac5" providerId="AD" clId="Web-{00000000-0000-0000-0000-000000000000}" dt="2026-10-01T09:26:26.251" v="0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C700E1B-491C-D837-4B8B-A8C146122F5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FE5E33-2680-40E3-B3A4-C44CF95C07F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D07EE-733A-BE48-961B-D1A55D30303A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0682DE3-9742-E81F-E1A1-7D66124B2F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43B3991-8B15-6DD0-DA35-9EE6754A65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D7745-9057-654F-A3BD-470CA95EA89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97163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F7F784-7C5A-524B-B27B-6633FF2C7A0D}" type="datetimeFigureOut">
              <a:rPr lang="fr-FR" smtClean="0"/>
              <a:t>07/10/2026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5B19D-DAE0-BC47-8349-A57103AE58FB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8800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0196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36427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B5E6D-563B-7411-912F-729FBA5EC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5BE922D-C55C-EF09-5E19-FD7DB6308E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D6CA096-65B3-6AD6-A228-57B1C3BAEF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F391D5-D9EB-5478-68DC-E58090DB9D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1127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8574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9786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3036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3142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176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019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3509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9185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6881DF-3B45-B093-F3B7-50BE00FC8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A9C2708-DC0A-56DB-240A-DEF4EB0E5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0E3156C-82F1-C489-CE8E-F96033F509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94F4E52-E891-7DAA-639B-2FA45BA48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198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8631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45516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14D33-3DE4-3C92-E652-D2FAE5775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2DC59B-33D5-5AA1-5A3F-D6A2915F3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EE797A-3100-4A71-4A9E-284776E80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4F2965-2308-467F-1421-62807DF20E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029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E9936-5B09-09D0-8150-572F46A0E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8922F33-3DA3-2295-6B7B-E338815EF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BAC68C0-70F1-A4A2-078C-CED16C1F4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A5DF7E-3013-4106-811A-16C5B85175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785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411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5496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66333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E0E0C-4CF5-45EC-A538-C659AAE8E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5112135-DBF7-FF56-F5DD-6990960669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61F4482-4107-588B-8924-B9D01DED4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ts val="1866"/>
              </a:lnSpc>
            </a:pP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5890F48-C9AE-23E4-FD64-EA54E6002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07451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71543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854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fr-FR" b="1" kern="10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82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20414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23564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9676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412415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9499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9302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1018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  <a:p>
            <a:endParaRPr lang="fr-FR"/>
          </a:p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2902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B770B-37C7-2866-BB89-2A8950984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5ECBFE5-6F04-D331-E287-01A8E1266B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20C9727-45B9-CD2A-8803-0D2660E22C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E8C710-AFCC-B522-4420-F794E5B139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3327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2EDBF-41F5-5990-9255-7FA27A5C6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118B23E-1766-BC86-C8A7-18163412F9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4E4993B-4F40-B6D5-EB3F-AEDC28821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On part de l’ambition de renforcer la majorité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lang="fr-FR"/>
              <a:t>Nombre de voix =&gt; nombre de personnes à contacter =&gt;adhérents + MIV+ cadres sup+ like </a:t>
            </a:r>
            <a:r>
              <a:rPr lang="fr-FR" err="1"/>
              <a:t>linkedin</a:t>
            </a:r>
            <a:r>
              <a:rPr lang="fr-FR"/>
              <a:t> =&gt; les mettre en </a:t>
            </a:r>
            <a:r>
              <a:rPr lang="fr-FR" err="1"/>
              <a:t>portefeuillle</a:t>
            </a:r>
            <a:endParaRPr lang="fr-FR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lang="fr-FR"/>
              <a:t>Inciter la hiérarchie à voter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lang="fr-FR"/>
              <a:t>Mobilisation de l’équipe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lang="fr-FR"/>
              <a:t>Même lieu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endParaRPr lang="fr-FR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39D59C-4BD0-51CD-241F-6B382E5968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F5B19D-DAE0-BC47-8349-A57103AE58FB}" type="slidenum">
              <a:rPr lang="fr-FR" smtClean="0"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716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DB5D99E-09AA-4998-9A3D-95433C368F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1097" y="20197"/>
            <a:ext cx="12343097" cy="69429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700981A-A517-8F55-4F4F-0B356F6C21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89AB7164-7BFD-D945-60EF-1250DFB0D8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6820D8-AC32-E9DC-C1C2-E698641D311C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04FD0D5-D0EE-AAD3-C3EB-2F0413908658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10DF7CF0-169C-9E1F-AC38-7DC355F80937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7683D9-4A7B-B7F0-13D9-9CCC28D3AAAF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rectangle 7">
            <a:extLst>
              <a:ext uri="{FF2B5EF4-FFF2-40B4-BE49-F238E27FC236}">
                <a16:creationId xmlns:a16="http://schemas.microsoft.com/office/drawing/2014/main" id="{0C0A9294-360E-D930-01A4-4876FED5DDDF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FE5750-B15A-A962-9589-7DB4A7BBB90F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BA1FDE0-F578-2A88-533F-0E74E2EEC9F1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258801C-895A-184F-EAC1-9FDF8CDE61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E2E8EA6-9AD6-B016-1118-D33E643853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9858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8DB5D99E-09AA-4998-9A3D-95433C368F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1097" y="37910"/>
            <a:ext cx="12343097" cy="6942992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04FD0D5-D0EE-AAD3-C3EB-2F0413908658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10DF7CF0-169C-9E1F-AC38-7DC355F80937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7683D9-4A7B-B7F0-13D9-9CCC28D3AAAF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rectangle 7">
            <a:extLst>
              <a:ext uri="{FF2B5EF4-FFF2-40B4-BE49-F238E27FC236}">
                <a16:creationId xmlns:a16="http://schemas.microsoft.com/office/drawing/2014/main" id="{0C0A9294-360E-D930-01A4-4876FED5DDDF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FE5750-B15A-A962-9589-7DB4A7BBB90F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BA1FDE0-F578-2A88-533F-0E74E2EEC9F1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6669DFE-EB2E-284F-030E-9C67540595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70232"/>
            <a:ext cx="1538772" cy="1538772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6DC3BC1-7EBC-9955-CD48-D105FBCEE263}"/>
              </a:ext>
            </a:extLst>
          </p:cNvPr>
          <p:cNvSpPr txBox="1"/>
          <p:nvPr userDrawn="1"/>
        </p:nvSpPr>
        <p:spPr>
          <a:xfrm>
            <a:off x="0" y="6429096"/>
            <a:ext cx="558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Bureau National Paris – Document interne – Ne pas diffuser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1D01A48-8BB3-B06B-81F2-98B53116B8D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22179" y="1536461"/>
            <a:ext cx="3350221" cy="502582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BF037E1-3B67-9941-0BA5-244C9903EE1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925174" y="1526517"/>
            <a:ext cx="3350220" cy="502570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22EAD485-1AFB-B3F9-45AE-1905D7DED93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19545" y="1526517"/>
            <a:ext cx="3762455" cy="5016607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BA5E091-D316-A42A-8670-215C896193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96400" y="6525636"/>
            <a:ext cx="2743200" cy="365125"/>
          </a:xfrm>
        </p:spPr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064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58F430D-5C5D-A500-12B6-0FB5A384EE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1037ED-7A64-2D4A-9DDF-84D32E78D3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80B9655-B1B8-F586-88E2-011E8BFB5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3" y="1579166"/>
            <a:ext cx="5115838" cy="90132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EA96789-B152-9664-23C4-223107C02D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0039" y="3371437"/>
            <a:ext cx="3958618" cy="5865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4197FCC-09E0-C141-74E1-D7D59CF7D044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FEBC13E6-6915-A9C5-0F41-1D212BEBCB72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D69317-48DD-A82A-5495-48B16057D9D4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riangle rectangle 6">
            <a:extLst>
              <a:ext uri="{FF2B5EF4-FFF2-40B4-BE49-F238E27FC236}">
                <a16:creationId xmlns:a16="http://schemas.microsoft.com/office/drawing/2014/main" id="{B5D749CE-EE31-DDDE-AE25-A5B3EFA82A44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AFBB3E4-B799-E3B5-FAD2-4DF5EE6D85BF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16" name="Image 15" descr="Microphone rétro">
            <a:extLst>
              <a:ext uri="{FF2B5EF4-FFF2-40B4-BE49-F238E27FC236}">
                <a16:creationId xmlns:a16="http://schemas.microsoft.com/office/drawing/2014/main" id="{14E14688-1050-4F04-D138-5E17222213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79487" y="3309611"/>
            <a:ext cx="1262331" cy="1893497"/>
          </a:xfrm>
          <a:prstGeom prst="rect">
            <a:avLst/>
          </a:prstGeom>
        </p:spPr>
      </p:pic>
      <p:sp>
        <p:nvSpPr>
          <p:cNvPr id="17" name="Espace réservé du texte 3">
            <a:extLst>
              <a:ext uri="{FF2B5EF4-FFF2-40B4-BE49-F238E27FC236}">
                <a16:creationId xmlns:a16="http://schemas.microsoft.com/office/drawing/2014/main" id="{CF645343-3DFB-E9B5-1B16-218078C5246F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1580039" y="4232637"/>
            <a:ext cx="3958618" cy="5865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CB81B0B-33AA-415E-F454-32D1F2518204}"/>
              </a:ext>
            </a:extLst>
          </p:cNvPr>
          <p:cNvSpPr txBox="1"/>
          <p:nvPr userDrawn="1"/>
        </p:nvSpPr>
        <p:spPr>
          <a:xfrm>
            <a:off x="241279" y="6396335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F23273B-B90C-4D7E-FC26-5045C986A686}"/>
              </a:ext>
            </a:extLst>
          </p:cNvPr>
          <p:cNvSpPr txBox="1"/>
          <p:nvPr userDrawn="1"/>
        </p:nvSpPr>
        <p:spPr>
          <a:xfrm>
            <a:off x="8073335" y="593036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pic>
        <p:nvPicPr>
          <p:cNvPr id="10" name="Image 9" descr="Vue aérienne d’arbres en automne au Canada">
            <a:extLst>
              <a:ext uri="{FF2B5EF4-FFF2-40B4-BE49-F238E27FC236}">
                <a16:creationId xmlns:a16="http://schemas.microsoft.com/office/drawing/2014/main" id="{66B77552-12DB-9426-D727-1F83500865D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157400" y="2529177"/>
            <a:ext cx="6048377" cy="3398493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E74AA72A-435E-B6EE-C6E3-35C4519080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860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9AB8CB45-4D6D-4B69-925C-6A6646A0B9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375743A-BF16-6E55-7AFE-03C6C02C8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861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B92599-C910-CCCA-428F-87D2EC626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A81E120C-0C17-6522-AECB-53AE6508800E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942A8E8C-E1A8-47DA-8D99-60993869C8BD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C173B9-1182-C040-DA11-FEA1F263A105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6B9EE343-201A-1248-1C21-0A2E51107ED9}"/>
              </a:ext>
            </a:extLst>
          </p:cNvPr>
          <p:cNvSpPr/>
          <p:nvPr userDrawn="1"/>
        </p:nvSpPr>
        <p:spPr>
          <a:xfrm>
            <a:off x="10038740" y="25036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836365A-CF77-C050-CF97-FC60CCD28AE5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C07E33DA-72B8-0CDF-ABEB-C4DD32EB07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F2CF442-92AD-E8B3-C53D-BDAC36DC00E0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2E8D756-591E-F73A-F0D3-B17251B9A2B7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83CBB7-8DF6-B24A-D7A2-21B7693B26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7984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58F430D-5C5D-A500-12B6-0FB5A384EE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1037ED-7A64-2D4A-9DDF-84D32E78D3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80B9655-B1B8-F586-88E2-011E8BFB5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5710" y="3293666"/>
            <a:ext cx="5115838" cy="90132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Pause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4197FCC-09E0-C141-74E1-D7D59CF7D044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FEBC13E6-6915-A9C5-0F41-1D212BEBCB72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D69317-48DD-A82A-5495-48B16057D9D4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riangle rectangle 6">
            <a:extLst>
              <a:ext uri="{FF2B5EF4-FFF2-40B4-BE49-F238E27FC236}">
                <a16:creationId xmlns:a16="http://schemas.microsoft.com/office/drawing/2014/main" id="{B5D749CE-EE31-DDDE-AE25-A5B3EFA82A44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AFBB3E4-B799-E3B5-FAD2-4DF5EE6D85BF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4DD1D6E-48EB-8223-19EC-9AE9F6D30A96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3209F8-92F1-3AD7-7542-BAA416D08DF6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DA5CF88-79DE-E567-46A1-CD92345352A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21269" y="2487216"/>
            <a:ext cx="6103759" cy="3415547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70154DE1-DCCC-4B8F-32AB-321FD9F8B1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9949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58F430D-5C5D-A500-12B6-0FB5A384EE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E1037ED-7A64-2D4A-9DDF-84D32E78D36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80B9655-B1B8-F586-88E2-011E8BFB5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5710" y="3293666"/>
            <a:ext cx="5115838" cy="90132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Déjeuner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14197FCC-09E0-C141-74E1-D7D59CF7D044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FEBC13E6-6915-A9C5-0F41-1D212BEBCB72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D69317-48DD-A82A-5495-48B16057D9D4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riangle rectangle 6">
            <a:extLst>
              <a:ext uri="{FF2B5EF4-FFF2-40B4-BE49-F238E27FC236}">
                <a16:creationId xmlns:a16="http://schemas.microsoft.com/office/drawing/2014/main" id="{B5D749CE-EE31-DDDE-AE25-A5B3EFA82A44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AFBB3E4-B799-E3B5-FAD2-4DF5EE6D85BF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4C35EDC-F108-F9DE-D85C-7D7D2552E511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2B8E1A1-667E-4D26-93DD-6B51C8EDF4ED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6B135E1-DBBE-192A-B17A-D48BC41382D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267" y="1912359"/>
            <a:ext cx="6121814" cy="4081209"/>
          </a:xfrm>
          <a:prstGeom prst="rect">
            <a:avLst/>
          </a:prstGeom>
        </p:spPr>
      </p:pic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CDD0F63C-63A5-AB66-5C82-F0E8C505C3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909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A8213B6-84E9-6FDA-7F11-4DA2C3FEA7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C19E7AE-E368-42FE-9637-E8C07E1F1D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CE7BFA2-C6A5-D21D-0818-E44DF7BEB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30A473-0B2D-5384-6CE0-D27225D4E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08C2D36-A913-AA91-2101-1C087D27B6FA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D08FFF51-FADD-49A4-BAF5-3EA6C4847BE1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70B62-FDF2-A4B6-34C4-170FE19F28C7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7D2122AF-BB65-DA1D-F649-1786C56E42AB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9F2C323-F3B0-03B0-6A4B-37A4C1A0E76D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118C0A7-A80E-4AB2-FDB4-7A5BD3ED7126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Bureau National Paris – Document interne – Ne pas diffuser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9A0EBD1-1E70-39C8-E9AE-1822A53B0BBA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FD3524D-02AF-11C5-679D-F6B28C9CA9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6989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3C05A447-E962-8CB9-6A63-FB5D3132FD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9511B4B-EDCA-686A-8CDB-17A381AD25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00E6FFE-85A2-A996-1DEF-EA9302F6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DD52DB-5582-EA8F-8D6F-2108E9026B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C4419A1-8FEE-4E71-EBE1-49E644B5A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F4B303F-8E8E-D36F-6DFA-8ED45E0D6310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0DE3A9D1-876A-D86A-0CC7-91D082237B19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4EF2E7-B60D-E826-1E34-059A229D3387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riangle rectangle 6">
            <a:extLst>
              <a:ext uri="{FF2B5EF4-FFF2-40B4-BE49-F238E27FC236}">
                <a16:creationId xmlns:a16="http://schemas.microsoft.com/office/drawing/2014/main" id="{E4EDE159-12A8-77E6-64E0-27893C35E4C7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7A11116-1E8A-25CA-E383-B8A16261504D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5B4ABBD-4605-4E1B-06D7-B46B2E1A836D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Bureau National Paris – Document interne – Ne pas diffuser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06C3018-6C37-F7E2-72DB-9E84AEC168FD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E6245D8D-DF86-865F-1E83-905C6D0E31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787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A44D71A-E343-CD72-B276-7153529FD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8955C94-203B-69F0-091C-36606020E0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ECE3C2F-AF72-4554-6091-6E734922E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DB3F500-4CF5-3507-B328-E2650DBFC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832D7E-3746-71B1-E134-879B07A55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6749FF4-C0D2-1491-391D-B35AFD9BE6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8B06E72-F390-1A78-DD06-28030823F1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B5FD9EB-52FB-D6D4-8649-DE3C78F7C6AE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riangle rectangle 6">
            <a:extLst>
              <a:ext uri="{FF2B5EF4-FFF2-40B4-BE49-F238E27FC236}">
                <a16:creationId xmlns:a16="http://schemas.microsoft.com/office/drawing/2014/main" id="{7C38BF6A-9706-9CF8-8E4F-37422C5561EC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C6A7D2-0576-F35E-EE6D-17903876F788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rectangle 8">
            <a:extLst>
              <a:ext uri="{FF2B5EF4-FFF2-40B4-BE49-F238E27FC236}">
                <a16:creationId xmlns:a16="http://schemas.microsoft.com/office/drawing/2014/main" id="{07057353-5BFE-3C03-B4A9-DD54D2571ACB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8FE9D65-8962-2CDE-B296-C1E73837C2B7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5B30529-8CB1-9546-0305-1C85691B4E16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4AC95D0-5D87-F7AA-0074-A75DACBDB420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43E3F91F-1DEB-1504-12FD-70102F0B79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335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29B7EFB7-4DFC-7E31-7585-5E3B9632ED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DC6B6B-9F84-19EA-AC09-FBFA27C89B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E76ACE1-4163-CE46-9799-EDB758651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E56DD286-4EF9-80C6-7E97-0AB4A3ACD9EC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Triangle rectangle 2">
            <a:extLst>
              <a:ext uri="{FF2B5EF4-FFF2-40B4-BE49-F238E27FC236}">
                <a16:creationId xmlns:a16="http://schemas.microsoft.com/office/drawing/2014/main" id="{33382DF4-50FE-05ED-DAB2-0F19BE7891DF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CAA8D0-F407-F655-AF35-EA7BD219EE24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FB99AD7B-4624-633B-A3B0-A28ACC221369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6ABCE01-B792-CB92-3FA7-A964B893D4EA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02EAF87-9486-DBC3-854B-BD788B1D9C9C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CEE3E31-AFBF-5357-4330-AB07256675CB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B2C3D9-EBE2-26C8-951B-3352B35EBC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778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2851683-36AC-4368-049A-E6D50AE369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BE345F-C811-9E38-4D76-4A193C6599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412AFE9-796D-EEB0-B5FE-FE1F1210BF60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riangle rectangle 1">
            <a:extLst>
              <a:ext uri="{FF2B5EF4-FFF2-40B4-BE49-F238E27FC236}">
                <a16:creationId xmlns:a16="http://schemas.microsoft.com/office/drawing/2014/main" id="{8C36EA2B-3F75-FAC3-0F1D-FF39EE50B1B8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72FC68-612A-B204-C95A-2991DC0F861F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49E839D2-FBE5-C850-8ED1-718EBFB1C43A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211C0FE-737E-0301-0163-40585EA02E03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B296EC5-06C5-FB87-E943-07E3B313BD06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74BCA72-87E2-C56F-1C99-1C1D501AD55F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77BACDE-73F7-6886-55F9-05C1592063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7082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D4F86B4-E3A8-F8C6-6F25-51735D8B3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21B9D8-B1FC-649C-5AD6-EF783CF1CC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51324C0-61A1-D760-091E-22F8F9B8A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A77EB4-EFD5-0C9D-B4DF-E79886E9B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9D2E327-2531-8C6C-06CB-3140D0B18D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C18EC23F-7258-248A-F3FE-E9634BB70A33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5CF3CB5A-322A-A0F9-1391-4A57D9E41D8E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BBC577-6A47-A9BB-DFAC-D0FF283206BD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riangle rectangle 6">
            <a:extLst>
              <a:ext uri="{FF2B5EF4-FFF2-40B4-BE49-F238E27FC236}">
                <a16:creationId xmlns:a16="http://schemas.microsoft.com/office/drawing/2014/main" id="{46692979-C499-8225-501B-684A10EC8C91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C658115-E6E6-0EBC-6A13-B2EF794F62ED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0550692-34AB-FC5C-AE6A-F39D79250BFA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ADB57C3-4772-93C6-B6FA-C2E4A164DA85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83BA3D3A-EB18-44A4-ADE5-C0F0967DBE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8960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29050B6D-450D-77F2-E426-931D14E60C6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67D6C77C-4434-E006-6BD0-5456E46CD7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058DB49-17F6-5872-003A-3BC46AE9B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0B272D5-4CAC-55AC-1FDC-766A95C3A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D040475B-6A36-0AA6-DA95-89404782DDDB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D29019AD-BF7A-8374-1234-EDF51D1D05CD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139F1C-850E-6686-00F7-38CF61260A1A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8869A5F3-B0D4-59D2-F845-8144591A5FFA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36374B8-870F-1403-DFB9-2A03091AF236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F464CD6-A18C-BEEF-7706-7CA0A3A6BEDF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79C745B-9BF5-F01F-20C7-67EAAFAEF732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7B56812-0C6A-17A1-0FFC-796E4FF37A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2902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3927EF98-3828-E7D2-AEED-0094C664ED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53877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C380F8-979C-FA76-0E5F-17B3C04896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267" y="20197"/>
            <a:ext cx="1538772" cy="1538772"/>
          </a:xfrm>
          <a:prstGeom prst="rect">
            <a:avLst/>
          </a:prstGeom>
        </p:spPr>
      </p:pic>
      <p:sp>
        <p:nvSpPr>
          <p:cNvPr id="2" name="Titre vertical 1">
            <a:extLst>
              <a:ext uri="{FF2B5EF4-FFF2-40B4-BE49-F238E27FC236}">
                <a16:creationId xmlns:a16="http://schemas.microsoft.com/office/drawing/2014/main" id="{B9D42097-29E6-A271-3E05-495EE41496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6557C13-15C2-21A8-A752-9E22008A1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3DA2D988-2A67-9A6B-91D9-59D5C5BDC850}"/>
              </a:ext>
            </a:extLst>
          </p:cNvPr>
          <p:cNvCxnSpPr/>
          <p:nvPr userDrawn="1"/>
        </p:nvCxnSpPr>
        <p:spPr>
          <a:xfrm>
            <a:off x="672353" y="6562164"/>
            <a:ext cx="545054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riangle rectangle 3">
            <a:extLst>
              <a:ext uri="{FF2B5EF4-FFF2-40B4-BE49-F238E27FC236}">
                <a16:creationId xmlns:a16="http://schemas.microsoft.com/office/drawing/2014/main" id="{37FC0990-0FC2-097B-3481-58B24A88A48B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AA5B09-DED2-602B-0AD8-DA1F45640FAD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Triangle rectangle 5">
            <a:extLst>
              <a:ext uri="{FF2B5EF4-FFF2-40B4-BE49-F238E27FC236}">
                <a16:creationId xmlns:a16="http://schemas.microsoft.com/office/drawing/2014/main" id="{7FB2BDFD-D42E-F5DF-C86F-465500492318}"/>
              </a:ext>
            </a:extLst>
          </p:cNvPr>
          <p:cNvSpPr/>
          <p:nvPr userDrawn="1"/>
        </p:nvSpPr>
        <p:spPr>
          <a:xfrm>
            <a:off x="10048365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622B729-0300-DBC1-3014-892A8B42D601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F199565-C200-33FC-A4B0-D7B815B2AC54}"/>
              </a:ext>
            </a:extLst>
          </p:cNvPr>
          <p:cNvSpPr txBox="1"/>
          <p:nvPr userDrawn="1"/>
        </p:nvSpPr>
        <p:spPr>
          <a:xfrm>
            <a:off x="549088" y="6387353"/>
            <a:ext cx="11093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/>
          </a:p>
          <a:p>
            <a:r>
              <a:rPr lang="fr-FR" sz="1200"/>
              <a:t>1</a:t>
            </a:r>
            <a:r>
              <a:rPr lang="fr-FR" sz="1200" baseline="30000"/>
              <a:t>er</a:t>
            </a:r>
            <a:r>
              <a:rPr lang="fr-FR" sz="1200"/>
              <a:t> octobre 2026 – Réunion extraordinaire des RSSE Paris – Document interne – Ne pas diffuser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C2265FD-19B2-2CDB-EFD0-B9BFCF08AC47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CD3BD65-0C7F-92A0-86D9-61EFA08737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5168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fr-FR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fr-FR" sz="1500"/>
          </a:p>
        </p:txBody>
      </p:sp>
      <p:pic>
        <p:nvPicPr>
          <p:cNvPr id="5" name="Image 4" descr="Une image contenant symbole, Graphique, logo, Police&#10;&#10;Le contenu généré par l’IA peut être incorrect.">
            <a:extLst>
              <a:ext uri="{FF2B5EF4-FFF2-40B4-BE49-F238E27FC236}">
                <a16:creationId xmlns:a16="http://schemas.microsoft.com/office/drawing/2014/main" id="{477295C3-0D0F-CCA7-491C-C6B244CD01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0121" y="5864832"/>
            <a:ext cx="777523" cy="7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25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fr-FR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fr-FR" sz="1500"/>
          </a:p>
        </p:txBody>
      </p:sp>
      <p:pic>
        <p:nvPicPr>
          <p:cNvPr id="5" name="Image 4" descr="Une image contenant symbole, Graphique, logo, Police&#10;&#10;Le contenu généré par l’IA peut être incorrect.">
            <a:extLst>
              <a:ext uri="{FF2B5EF4-FFF2-40B4-BE49-F238E27FC236}">
                <a16:creationId xmlns:a16="http://schemas.microsoft.com/office/drawing/2014/main" id="{FAA70674-7C84-6682-71A4-5E5137CAF6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0121" y="5864832"/>
            <a:ext cx="777523" cy="7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0023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fr-FR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fr-FR" sz="1500"/>
          </a:p>
        </p:txBody>
      </p:sp>
      <p:pic>
        <p:nvPicPr>
          <p:cNvPr id="5" name="Image 4" descr="Une image contenant symbole, Graphique, logo, Police&#10;&#10;Le contenu généré par l’IA peut être incorrect.">
            <a:extLst>
              <a:ext uri="{FF2B5EF4-FFF2-40B4-BE49-F238E27FC236}">
                <a16:creationId xmlns:a16="http://schemas.microsoft.com/office/drawing/2014/main" id="{14FEB5DA-38E5-C224-77BB-E62E7ACEBD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0121" y="5864832"/>
            <a:ext cx="777523" cy="7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890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fr-FR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fr-FR" sz="1500"/>
          </a:p>
        </p:txBody>
      </p:sp>
      <p:pic>
        <p:nvPicPr>
          <p:cNvPr id="5" name="Image 4" descr="Une image contenant symbole, Graphique, logo, Police&#10;&#10;Le contenu généré par l’IA peut être incorrect.">
            <a:extLst>
              <a:ext uri="{FF2B5EF4-FFF2-40B4-BE49-F238E27FC236}">
                <a16:creationId xmlns:a16="http://schemas.microsoft.com/office/drawing/2014/main" id="{6649BB22-2390-9CB5-1DD9-EDC1BBBEF4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0121" y="5864832"/>
            <a:ext cx="777523" cy="7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560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fr-FR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fr-FR" sz="1500"/>
          </a:p>
        </p:txBody>
      </p:sp>
      <p:pic>
        <p:nvPicPr>
          <p:cNvPr id="5" name="Image 4" descr="Une image contenant symbole, Graphique, logo, Police&#10;&#10;Le contenu généré par l’IA peut être incorrect.">
            <a:extLst>
              <a:ext uri="{FF2B5EF4-FFF2-40B4-BE49-F238E27FC236}">
                <a16:creationId xmlns:a16="http://schemas.microsoft.com/office/drawing/2014/main" id="{CAEEE9A6-85B7-16CD-1A58-9BDFB96694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0121" y="5864832"/>
            <a:ext cx="777523" cy="7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504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fr-FR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fr-FR" sz="1500"/>
          </a:p>
        </p:txBody>
      </p:sp>
      <p:pic>
        <p:nvPicPr>
          <p:cNvPr id="5" name="Image 4" descr="Une image contenant symbole, Graphique, logo, Police&#10;&#10;Le contenu généré par l’IA peut être incorrect.">
            <a:extLst>
              <a:ext uri="{FF2B5EF4-FFF2-40B4-BE49-F238E27FC236}">
                <a16:creationId xmlns:a16="http://schemas.microsoft.com/office/drawing/2014/main" id="{064D70D7-5724-BE8A-ED13-F009ACA923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0121" y="5864832"/>
            <a:ext cx="777523" cy="7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021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fr-FR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fr-FR" sz="1500"/>
          </a:p>
        </p:txBody>
      </p:sp>
      <p:pic>
        <p:nvPicPr>
          <p:cNvPr id="5" name="Image 4" descr="Une image contenant symbole, Graphique, logo, Police&#10;&#10;Le contenu généré par l’IA peut être incorrect.">
            <a:extLst>
              <a:ext uri="{FF2B5EF4-FFF2-40B4-BE49-F238E27FC236}">
                <a16:creationId xmlns:a16="http://schemas.microsoft.com/office/drawing/2014/main" id="{A3E1AAC3-79CA-2E6E-160C-D93C33E054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0121" y="5864832"/>
            <a:ext cx="777523" cy="7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069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fr-FR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fr-FR" sz="1500"/>
          </a:p>
        </p:txBody>
      </p:sp>
      <p:pic>
        <p:nvPicPr>
          <p:cNvPr id="5" name="Image 4" descr="Une image contenant symbole, Graphique, logo, Police&#10;&#10;Le contenu généré par l’IA peut être incorrect.">
            <a:extLst>
              <a:ext uri="{FF2B5EF4-FFF2-40B4-BE49-F238E27FC236}">
                <a16:creationId xmlns:a16="http://schemas.microsoft.com/office/drawing/2014/main" id="{E6593646-749F-C884-F9A2-A6E6225B3D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0121" y="5864832"/>
            <a:ext cx="777523" cy="7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762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EDE9"/>
          </a:solidFill>
          <a:ln/>
        </p:spPr>
        <p:txBody>
          <a:bodyPr/>
          <a:lstStyle/>
          <a:p>
            <a:endParaRPr lang="fr-FR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CFA"/>
          </a:solidFill>
          <a:ln/>
        </p:spPr>
        <p:txBody>
          <a:bodyPr/>
          <a:lstStyle/>
          <a:p>
            <a:endParaRPr lang="fr-FR" sz="1500"/>
          </a:p>
        </p:txBody>
      </p:sp>
      <p:pic>
        <p:nvPicPr>
          <p:cNvPr id="5" name="Image 4" descr="Une image contenant symbole, Graphique, logo, Police&#10;&#10;Le contenu généré par l’IA peut être incorrect.">
            <a:extLst>
              <a:ext uri="{FF2B5EF4-FFF2-40B4-BE49-F238E27FC236}">
                <a16:creationId xmlns:a16="http://schemas.microsoft.com/office/drawing/2014/main" id="{7CB6909B-3C38-99CB-31ED-7C7EFE400C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0121" y="5864832"/>
            <a:ext cx="777523" cy="70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587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CDD7B08-D8A7-037B-D3A3-B7F20C470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5FE7750-67C4-5CF9-4C51-5E1DA4453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Triangle rectangle 4">
            <a:extLst>
              <a:ext uri="{FF2B5EF4-FFF2-40B4-BE49-F238E27FC236}">
                <a16:creationId xmlns:a16="http://schemas.microsoft.com/office/drawing/2014/main" id="{4D859A9B-D072-9A39-8E6A-D71850B73C34}"/>
              </a:ext>
            </a:extLst>
          </p:cNvPr>
          <p:cNvSpPr/>
          <p:nvPr userDrawn="1"/>
        </p:nvSpPr>
        <p:spPr>
          <a:xfrm rot="16200000">
            <a:off x="6894896" y="97521"/>
            <a:ext cx="1105341" cy="986119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EB2958-9353-18CF-3991-9F300A809460}"/>
              </a:ext>
            </a:extLst>
          </p:cNvPr>
          <p:cNvSpPr/>
          <p:nvPr userDrawn="1"/>
        </p:nvSpPr>
        <p:spPr>
          <a:xfrm>
            <a:off x="7977745" y="29399"/>
            <a:ext cx="2024701" cy="1118932"/>
          </a:xfrm>
          <a:prstGeom prst="rect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riangle rectangle 6">
            <a:extLst>
              <a:ext uri="{FF2B5EF4-FFF2-40B4-BE49-F238E27FC236}">
                <a16:creationId xmlns:a16="http://schemas.microsoft.com/office/drawing/2014/main" id="{C59DEAC5-1E38-28C8-89CA-6E0B2434BB52}"/>
              </a:ext>
            </a:extLst>
          </p:cNvPr>
          <p:cNvSpPr/>
          <p:nvPr userDrawn="1"/>
        </p:nvSpPr>
        <p:spPr>
          <a:xfrm>
            <a:off x="10031112" y="34661"/>
            <a:ext cx="1239270" cy="1122362"/>
          </a:xfrm>
          <a:prstGeom prst="rtTriangle">
            <a:avLst/>
          </a:prstGeom>
          <a:solidFill>
            <a:srgbClr val="FBDB6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A29B33E-A3A7-78E3-EEE7-1162C1EE76C9}"/>
              </a:ext>
            </a:extLst>
          </p:cNvPr>
          <p:cNvSpPr txBox="1"/>
          <p:nvPr userDrawn="1"/>
        </p:nvSpPr>
        <p:spPr>
          <a:xfrm>
            <a:off x="8059662" y="601040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>
                <a:solidFill>
                  <a:schemeClr val="bg1"/>
                </a:solidFill>
              </a:rPr>
              <a:t>PARIS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F6D9BC6-F753-12CD-8EC8-40C6946BA125}"/>
              </a:ext>
            </a:extLst>
          </p:cNvPr>
          <p:cNvSpPr txBox="1"/>
          <p:nvPr userDrawn="1"/>
        </p:nvSpPr>
        <p:spPr>
          <a:xfrm>
            <a:off x="10002446" y="585645"/>
            <a:ext cx="18488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>
                <a:solidFill>
                  <a:schemeClr val="bg1"/>
                </a:solidFill>
              </a:rPr>
              <a:t>2026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664AFED-D42B-C4C9-0A28-045AF53792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1BBFA6-2510-DB4A-81F4-93FE7BDADA8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6425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9" r:id="rId3"/>
    <p:sldLayoutId id="2147483662" r:id="rId4"/>
    <p:sldLayoutId id="2147483673" r:id="rId5"/>
    <p:sldLayoutId id="2147483674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70" r:id="rId13"/>
    <p:sldLayoutId id="2147483671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sv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5" Type="http://schemas.openxmlformats.org/officeDocument/2006/relationships/image" Target="../media/image28.sv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svg"/><Relationship Id="rId14" Type="http://schemas.openxmlformats.org/officeDocument/2006/relationships/image" Target="../media/image2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sv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11" Type="http://schemas.openxmlformats.org/officeDocument/2006/relationships/image" Target="../media/image47.png"/><Relationship Id="rId5" Type="http://schemas.openxmlformats.org/officeDocument/2006/relationships/image" Target="../media/image42.svg"/><Relationship Id="rId10" Type="http://schemas.openxmlformats.org/officeDocument/2006/relationships/image" Target="../media/image46.png"/><Relationship Id="rId4" Type="http://schemas.openxmlformats.org/officeDocument/2006/relationships/image" Target="../media/image41.sv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10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3" Type="http://schemas.openxmlformats.org/officeDocument/2006/relationships/image" Target="../media/image55.png"/><Relationship Id="rId7" Type="http://schemas.openxmlformats.org/officeDocument/2006/relationships/image" Target="../media/image59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8.svg"/><Relationship Id="rId5" Type="http://schemas.openxmlformats.org/officeDocument/2006/relationships/image" Target="../media/image57.svg"/><Relationship Id="rId10" Type="http://schemas.openxmlformats.org/officeDocument/2006/relationships/image" Target="../media/image62.svg"/><Relationship Id="rId4" Type="http://schemas.openxmlformats.org/officeDocument/2006/relationships/image" Target="../media/image56.svg"/><Relationship Id="rId9" Type="http://schemas.openxmlformats.org/officeDocument/2006/relationships/image" Target="../media/image61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6.svg"/><Relationship Id="rId5" Type="http://schemas.openxmlformats.org/officeDocument/2006/relationships/image" Target="../media/image65.svg"/><Relationship Id="rId10" Type="http://schemas.openxmlformats.org/officeDocument/2006/relationships/image" Target="../media/image70.svg"/><Relationship Id="rId4" Type="http://schemas.openxmlformats.org/officeDocument/2006/relationships/image" Target="../media/image64.png"/><Relationship Id="rId9" Type="http://schemas.openxmlformats.org/officeDocument/2006/relationships/image" Target="../media/image6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svg"/><Relationship Id="rId7" Type="http://schemas.openxmlformats.org/officeDocument/2006/relationships/image" Target="../media/image75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4.svg"/><Relationship Id="rId5" Type="http://schemas.openxmlformats.org/officeDocument/2006/relationships/image" Target="../media/image73.svg"/><Relationship Id="rId4" Type="http://schemas.openxmlformats.org/officeDocument/2006/relationships/image" Target="../media/image7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7.png"/><Relationship Id="rId4" Type="http://schemas.openxmlformats.org/officeDocument/2006/relationships/image" Target="../media/image37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13" Type="http://schemas.openxmlformats.org/officeDocument/2006/relationships/image" Target="../media/image88.svg"/><Relationship Id="rId3" Type="http://schemas.openxmlformats.org/officeDocument/2006/relationships/image" Target="../media/image78.png"/><Relationship Id="rId7" Type="http://schemas.openxmlformats.org/officeDocument/2006/relationships/image" Target="../media/image82.svg"/><Relationship Id="rId12" Type="http://schemas.openxmlformats.org/officeDocument/2006/relationships/image" Target="../media/image8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1.svg"/><Relationship Id="rId11" Type="http://schemas.openxmlformats.org/officeDocument/2006/relationships/image" Target="../media/image86.svg"/><Relationship Id="rId5" Type="http://schemas.openxmlformats.org/officeDocument/2006/relationships/image" Target="../media/image80.svg"/><Relationship Id="rId10" Type="http://schemas.openxmlformats.org/officeDocument/2006/relationships/image" Target="../media/image85.svg"/><Relationship Id="rId4" Type="http://schemas.openxmlformats.org/officeDocument/2006/relationships/image" Target="../media/image79.svg"/><Relationship Id="rId9" Type="http://schemas.openxmlformats.org/officeDocument/2006/relationships/image" Target="../media/image8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9.svg"/><Relationship Id="rId7" Type="http://schemas.openxmlformats.org/officeDocument/2006/relationships/image" Target="../media/image93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2.svg"/><Relationship Id="rId5" Type="http://schemas.openxmlformats.org/officeDocument/2006/relationships/image" Target="../media/image91.svg"/><Relationship Id="rId4" Type="http://schemas.openxmlformats.org/officeDocument/2006/relationships/image" Target="../media/image90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3" Type="http://schemas.openxmlformats.org/officeDocument/2006/relationships/image" Target="../media/image95.png"/><Relationship Id="rId7" Type="http://schemas.openxmlformats.org/officeDocument/2006/relationships/image" Target="../media/image99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8.svg"/><Relationship Id="rId5" Type="http://schemas.openxmlformats.org/officeDocument/2006/relationships/image" Target="../media/image97.svg"/><Relationship Id="rId4" Type="http://schemas.openxmlformats.org/officeDocument/2006/relationships/image" Target="../media/image9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8.sv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1.svg"/><Relationship Id="rId5" Type="http://schemas.openxmlformats.org/officeDocument/2006/relationships/image" Target="../media/image110.svg"/><Relationship Id="rId4" Type="http://schemas.openxmlformats.org/officeDocument/2006/relationships/image" Target="../media/image109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svg"/><Relationship Id="rId7" Type="http://schemas.openxmlformats.org/officeDocument/2006/relationships/image" Target="../media/image122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1.svg"/><Relationship Id="rId5" Type="http://schemas.openxmlformats.org/officeDocument/2006/relationships/image" Target="../media/image120.svg"/><Relationship Id="rId4" Type="http://schemas.openxmlformats.org/officeDocument/2006/relationships/image" Target="../media/image119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1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sv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0.png"/><Relationship Id="rId5" Type="http://schemas.openxmlformats.org/officeDocument/2006/relationships/image" Target="../media/image126.svg"/><Relationship Id="rId4" Type="http://schemas.openxmlformats.org/officeDocument/2006/relationships/image" Target="../media/image125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F0B051-0DC0-A104-FC01-6A3ABAE77D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b="1" noProof="0"/>
              <a:t>Réunion extraordinaire </a:t>
            </a:r>
            <a:br>
              <a:rPr lang="fr-FR" b="1" noProof="0"/>
            </a:br>
            <a:r>
              <a:rPr lang="fr-FR" b="1" noProof="0"/>
              <a:t>des RSSE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9C19B65-BC96-43F5-0A10-46580D2EE9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endParaRPr lang="fr-FR" noProof="0"/>
          </a:p>
          <a:p>
            <a:r>
              <a:rPr lang="fr-FR" sz="4400" b="1"/>
              <a:t>1er octobre 2026</a:t>
            </a:r>
            <a:endParaRPr lang="fr-FR"/>
          </a:p>
          <a:p>
            <a:r>
              <a:rPr lang="fr-FR" sz="4400" b="1"/>
              <a:t>Paris - Odyssey</a:t>
            </a:r>
          </a:p>
        </p:txBody>
      </p:sp>
    </p:spTree>
    <p:extLst>
      <p:ext uri="{BB962C8B-B14F-4D97-AF65-F5344CB8AC3E}">
        <p14:creationId xmlns:p14="http://schemas.microsoft.com/office/powerpoint/2010/main" val="669820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rrow: Up 28">
            <a:extLst>
              <a:ext uri="{FF2B5EF4-FFF2-40B4-BE49-F238E27FC236}">
                <a16:creationId xmlns:a16="http://schemas.microsoft.com/office/drawing/2014/main" id="{9664A944-2D7B-83E9-FC22-EB972A1B92E1}"/>
              </a:ext>
            </a:extLst>
          </p:cNvPr>
          <p:cNvSpPr/>
          <p:nvPr/>
        </p:nvSpPr>
        <p:spPr>
          <a:xfrm>
            <a:off x="1292725" y="5626322"/>
            <a:ext cx="187157" cy="36094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8" name="Rectangle : coins arrondis 16">
            <a:extLst>
              <a:ext uri="{FF2B5EF4-FFF2-40B4-BE49-F238E27FC236}">
                <a16:creationId xmlns:a16="http://schemas.microsoft.com/office/drawing/2014/main" id="{6A992AB6-0698-9E05-11DA-793D6B3FEC70}"/>
              </a:ext>
            </a:extLst>
          </p:cNvPr>
          <p:cNvSpPr/>
          <p:nvPr/>
        </p:nvSpPr>
        <p:spPr>
          <a:xfrm>
            <a:off x="2913686" y="1793306"/>
            <a:ext cx="2685367" cy="1200579"/>
          </a:xfrm>
          <a:prstGeom prst="roundRect">
            <a:avLst/>
          </a:prstGeom>
          <a:solidFill>
            <a:srgbClr val="5C9E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REPRESENTANTS DES COLLECTIVITES TERRITORIALES SOCIETAIRES</a:t>
            </a:r>
          </a:p>
        </p:txBody>
      </p:sp>
      <p:sp>
        <p:nvSpPr>
          <p:cNvPr id="11" name="Rectangle : coins arrondis 16">
            <a:extLst>
              <a:ext uri="{FF2B5EF4-FFF2-40B4-BE49-F238E27FC236}">
                <a16:creationId xmlns:a16="http://schemas.microsoft.com/office/drawing/2014/main" id="{B043C9E9-D7B8-855D-8955-1094BB2F44A0}"/>
              </a:ext>
            </a:extLst>
          </p:cNvPr>
          <p:cNvSpPr/>
          <p:nvPr/>
        </p:nvSpPr>
        <p:spPr>
          <a:xfrm>
            <a:off x="185725" y="2199705"/>
            <a:ext cx="2499099" cy="743379"/>
          </a:xfrm>
          <a:prstGeom prst="roundRect">
            <a:avLst/>
          </a:prstGeom>
          <a:solidFill>
            <a:srgbClr val="FF9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REPRESENTANTS </a:t>
            </a:r>
          </a:p>
          <a:p>
            <a:pPr algn="ctr"/>
            <a:r>
              <a:rPr lang="fr-FR" sz="1600" b="1" noProof="0"/>
              <a:t>DES SLE</a:t>
            </a:r>
          </a:p>
        </p:txBody>
      </p:sp>
      <p:sp>
        <p:nvSpPr>
          <p:cNvPr id="12" name="Rectangle : coins arrondis 16">
            <a:extLst>
              <a:ext uri="{FF2B5EF4-FFF2-40B4-BE49-F238E27FC236}">
                <a16:creationId xmlns:a16="http://schemas.microsoft.com/office/drawing/2014/main" id="{18552500-7DC5-55A6-BF0F-964D4D4E5DFE}"/>
              </a:ext>
            </a:extLst>
          </p:cNvPr>
          <p:cNvSpPr/>
          <p:nvPr/>
        </p:nvSpPr>
        <p:spPr>
          <a:xfrm>
            <a:off x="6650872" y="1937239"/>
            <a:ext cx="2820832" cy="103124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SALARIES CEP REPRÉSENTANTS DES SALARIÉS SOCIETAIRES</a:t>
            </a:r>
          </a:p>
        </p:txBody>
      </p:sp>
      <p:sp>
        <p:nvSpPr>
          <p:cNvPr id="13" name="Rectangle : coins arrondis 16">
            <a:extLst>
              <a:ext uri="{FF2B5EF4-FFF2-40B4-BE49-F238E27FC236}">
                <a16:creationId xmlns:a16="http://schemas.microsoft.com/office/drawing/2014/main" id="{A1177801-F4D8-BF9E-00FD-D3400FA30529}"/>
              </a:ext>
            </a:extLst>
          </p:cNvPr>
          <p:cNvSpPr/>
          <p:nvPr/>
        </p:nvSpPr>
        <p:spPr>
          <a:xfrm>
            <a:off x="9678552" y="1937241"/>
            <a:ext cx="2422899" cy="1014311"/>
          </a:xfrm>
          <a:prstGeom prst="roundRect">
            <a:avLst/>
          </a:prstGeom>
          <a:solidFill>
            <a:srgbClr val="FFD3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SALARIES CEP REPRÉSENTANTS DES SALARIÉS </a:t>
            </a:r>
          </a:p>
          <a:p>
            <a:pPr algn="ctr"/>
            <a:r>
              <a:rPr lang="fr-FR" sz="1600" b="1" noProof="0"/>
              <a:t> (=universel)</a:t>
            </a:r>
          </a:p>
        </p:txBody>
      </p:sp>
      <p:sp>
        <p:nvSpPr>
          <p:cNvPr id="10" name="Rectangle : coins arrondis 10">
            <a:extLst>
              <a:ext uri="{FF2B5EF4-FFF2-40B4-BE49-F238E27FC236}">
                <a16:creationId xmlns:a16="http://schemas.microsoft.com/office/drawing/2014/main" id="{CCBCF77D-E449-CB26-C0F2-F0BC64CD7626}"/>
              </a:ext>
            </a:extLst>
          </p:cNvPr>
          <p:cNvSpPr/>
          <p:nvPr/>
        </p:nvSpPr>
        <p:spPr>
          <a:xfrm>
            <a:off x="183156" y="2943110"/>
            <a:ext cx="2503085" cy="536448"/>
          </a:xfrm>
          <a:prstGeom prst="roundRect">
            <a:avLst/>
          </a:prstGeom>
          <a:solidFill>
            <a:srgbClr val="FAE0C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400" b="1" noProof="0">
                <a:solidFill>
                  <a:schemeClr val="tx1"/>
                </a:solidFill>
              </a:rPr>
              <a:t>11, 13 ou 15 membres*</a:t>
            </a:r>
          </a:p>
        </p:txBody>
      </p:sp>
      <p:sp>
        <p:nvSpPr>
          <p:cNvPr id="14" name="Rectangle : coins arrondis 10">
            <a:extLst>
              <a:ext uri="{FF2B5EF4-FFF2-40B4-BE49-F238E27FC236}">
                <a16:creationId xmlns:a16="http://schemas.microsoft.com/office/drawing/2014/main" id="{753BF4B1-F07F-F64F-7729-349A63041D5A}"/>
              </a:ext>
            </a:extLst>
          </p:cNvPr>
          <p:cNvSpPr/>
          <p:nvPr/>
        </p:nvSpPr>
        <p:spPr>
          <a:xfrm>
            <a:off x="2917889" y="2968510"/>
            <a:ext cx="2689352" cy="536448"/>
          </a:xfrm>
          <a:prstGeom prst="roundRect">
            <a:avLst/>
          </a:prstGeom>
          <a:solidFill>
            <a:srgbClr val="E3EE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400" b="1" noProof="0">
                <a:solidFill>
                  <a:schemeClr val="tx1"/>
                </a:solidFill>
              </a:rPr>
              <a:t>1 à 3 membres*</a:t>
            </a:r>
          </a:p>
        </p:txBody>
      </p:sp>
      <p:sp>
        <p:nvSpPr>
          <p:cNvPr id="15" name="Rectangle : coins arrondis 10">
            <a:extLst>
              <a:ext uri="{FF2B5EF4-FFF2-40B4-BE49-F238E27FC236}">
                <a16:creationId xmlns:a16="http://schemas.microsoft.com/office/drawing/2014/main" id="{2E515AE6-5B28-8E3D-2FAB-2F60B03E2E53}"/>
              </a:ext>
            </a:extLst>
          </p:cNvPr>
          <p:cNvSpPr/>
          <p:nvPr/>
        </p:nvSpPr>
        <p:spPr>
          <a:xfrm>
            <a:off x="6643222" y="2951576"/>
            <a:ext cx="2824818" cy="536448"/>
          </a:xfrm>
          <a:prstGeom prst="roundRect">
            <a:avLst/>
          </a:prstGeom>
          <a:solidFill>
            <a:srgbClr val="FAFA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400" b="1" noProof="0">
                <a:solidFill>
                  <a:schemeClr val="tx1"/>
                </a:solidFill>
              </a:rPr>
              <a:t>1 à 3 membres*</a:t>
            </a:r>
          </a:p>
        </p:txBody>
      </p:sp>
      <p:sp>
        <p:nvSpPr>
          <p:cNvPr id="16" name="Rectangle : coins arrondis 10">
            <a:extLst>
              <a:ext uri="{FF2B5EF4-FFF2-40B4-BE49-F238E27FC236}">
                <a16:creationId xmlns:a16="http://schemas.microsoft.com/office/drawing/2014/main" id="{32A96C8A-5C5F-9061-8E05-6E19023D5E50}"/>
              </a:ext>
            </a:extLst>
          </p:cNvPr>
          <p:cNvSpPr/>
          <p:nvPr/>
        </p:nvSpPr>
        <p:spPr>
          <a:xfrm>
            <a:off x="9691221" y="2968510"/>
            <a:ext cx="2418418" cy="536448"/>
          </a:xfrm>
          <a:prstGeom prst="roundRect">
            <a:avLst/>
          </a:prstGeom>
          <a:solidFill>
            <a:srgbClr val="F7EE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400" b="1" noProof="0">
                <a:solidFill>
                  <a:schemeClr val="tx1"/>
                </a:solidFill>
              </a:rPr>
              <a:t>2 membres</a:t>
            </a:r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005A5DC4-8B7B-212A-65C8-FA1E83EC1F85}"/>
              </a:ext>
            </a:extLst>
          </p:cNvPr>
          <p:cNvSpPr/>
          <p:nvPr/>
        </p:nvSpPr>
        <p:spPr>
          <a:xfrm>
            <a:off x="5700294" y="2757905"/>
            <a:ext cx="790964" cy="378771"/>
          </a:xfrm>
          <a:prstGeom prst="leftRightArrow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599E7C9E-A908-E850-A35B-2D6199788027}"/>
              </a:ext>
            </a:extLst>
          </p:cNvPr>
          <p:cNvSpPr/>
          <p:nvPr/>
        </p:nvSpPr>
        <p:spPr>
          <a:xfrm>
            <a:off x="5584889" y="1952510"/>
            <a:ext cx="1072219" cy="7481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400" b="1" noProof="0">
                <a:solidFill>
                  <a:schemeClr val="tx1"/>
                </a:solidFill>
              </a:rPr>
              <a:t>MÊME </a:t>
            </a:r>
            <a:endParaRPr lang="fr-FR" noProof="0">
              <a:solidFill>
                <a:schemeClr val="tx1"/>
              </a:solidFill>
            </a:endParaRPr>
          </a:p>
          <a:p>
            <a:pPr algn="ctr"/>
            <a:r>
              <a:rPr lang="fr-FR" sz="1400" b="1" noProof="0">
                <a:solidFill>
                  <a:schemeClr val="tx1"/>
                </a:solidFill>
              </a:rPr>
              <a:t>NOMBRE </a:t>
            </a:r>
            <a:endParaRPr lang="fr-FR" noProof="0">
              <a:solidFill>
                <a:schemeClr val="tx1"/>
              </a:solidFill>
            </a:endParaRPr>
          </a:p>
          <a:p>
            <a:pPr algn="ctr"/>
            <a:r>
              <a:rPr lang="fr-FR" sz="1400" b="1" noProof="0">
                <a:solidFill>
                  <a:schemeClr val="tx1"/>
                </a:solidFill>
              </a:rPr>
              <a:t>D'ELUS</a:t>
            </a:r>
            <a:endParaRPr lang="fr-FR" noProof="0">
              <a:solidFill>
                <a:schemeClr val="tx1"/>
              </a:solidFill>
            </a:endParaRPr>
          </a:p>
        </p:txBody>
      </p:sp>
      <p:sp>
        <p:nvSpPr>
          <p:cNvPr id="19" name="Rectangle : coins arrondis 16">
            <a:extLst>
              <a:ext uri="{FF2B5EF4-FFF2-40B4-BE49-F238E27FC236}">
                <a16:creationId xmlns:a16="http://schemas.microsoft.com/office/drawing/2014/main" id="{AA0A2107-EA84-FA34-85E5-0F88ED401F2A}"/>
              </a:ext>
            </a:extLst>
          </p:cNvPr>
          <p:cNvSpPr/>
          <p:nvPr/>
        </p:nvSpPr>
        <p:spPr>
          <a:xfrm>
            <a:off x="185725" y="3789667"/>
            <a:ext cx="2499099" cy="962133"/>
          </a:xfrm>
          <a:prstGeom prst="roundRect">
            <a:avLst/>
          </a:prstGeom>
          <a:solidFill>
            <a:srgbClr val="FF9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ELECTION LORS DE L'AG DE CE</a:t>
            </a:r>
            <a:endParaRPr lang="fr-FR" noProof="0"/>
          </a:p>
        </p:txBody>
      </p:sp>
      <p:sp>
        <p:nvSpPr>
          <p:cNvPr id="20" name="Rectangle : coins arrondis 16">
            <a:extLst>
              <a:ext uri="{FF2B5EF4-FFF2-40B4-BE49-F238E27FC236}">
                <a16:creationId xmlns:a16="http://schemas.microsoft.com/office/drawing/2014/main" id="{3145F7B3-1C65-5E42-2D5F-4987264730A8}"/>
              </a:ext>
            </a:extLst>
          </p:cNvPr>
          <p:cNvSpPr/>
          <p:nvPr/>
        </p:nvSpPr>
        <p:spPr>
          <a:xfrm>
            <a:off x="185725" y="5036039"/>
            <a:ext cx="2499099" cy="607912"/>
          </a:xfrm>
          <a:prstGeom prst="roundRect">
            <a:avLst/>
          </a:prstGeom>
          <a:solidFill>
            <a:srgbClr val="FF9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SLE</a:t>
            </a:r>
            <a:endParaRPr lang="fr-FR" noProof="0"/>
          </a:p>
        </p:txBody>
      </p:sp>
      <p:sp>
        <p:nvSpPr>
          <p:cNvPr id="21" name="Rectangle : coins arrondis 16">
            <a:extLst>
              <a:ext uri="{FF2B5EF4-FFF2-40B4-BE49-F238E27FC236}">
                <a16:creationId xmlns:a16="http://schemas.microsoft.com/office/drawing/2014/main" id="{15F1C2E1-FE00-B77A-FE1F-29FCD03BFA4A}"/>
              </a:ext>
            </a:extLst>
          </p:cNvPr>
          <p:cNvSpPr/>
          <p:nvPr/>
        </p:nvSpPr>
        <p:spPr>
          <a:xfrm>
            <a:off x="2929832" y="3807389"/>
            <a:ext cx="2694227" cy="951501"/>
          </a:xfrm>
          <a:prstGeom prst="roundRect">
            <a:avLst/>
          </a:prstGeom>
          <a:solidFill>
            <a:srgbClr val="5C9E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ELECTION PAR ET PARMI LES COLLECTIVITÉS SOCIETAIRES</a:t>
            </a:r>
            <a:endParaRPr lang="fr-FR" noProof="0"/>
          </a:p>
        </p:txBody>
      </p:sp>
      <p:sp>
        <p:nvSpPr>
          <p:cNvPr id="22" name="Rectangle : coins arrondis 16">
            <a:extLst>
              <a:ext uri="{FF2B5EF4-FFF2-40B4-BE49-F238E27FC236}">
                <a16:creationId xmlns:a16="http://schemas.microsoft.com/office/drawing/2014/main" id="{427D5AAB-18A0-28DC-BAC1-ADBF0EA854E6}"/>
              </a:ext>
            </a:extLst>
          </p:cNvPr>
          <p:cNvSpPr/>
          <p:nvPr/>
        </p:nvSpPr>
        <p:spPr>
          <a:xfrm>
            <a:off x="6642406" y="3833968"/>
            <a:ext cx="2829298" cy="92964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ELECTION PAR ET PARMI LES SALARIES SOCIETAIRES</a:t>
            </a:r>
            <a:endParaRPr lang="fr-FR" sz="1600" noProof="0"/>
          </a:p>
        </p:txBody>
      </p:sp>
      <p:sp>
        <p:nvSpPr>
          <p:cNvPr id="23" name="Rectangle : coins arrondis 16">
            <a:extLst>
              <a:ext uri="{FF2B5EF4-FFF2-40B4-BE49-F238E27FC236}">
                <a16:creationId xmlns:a16="http://schemas.microsoft.com/office/drawing/2014/main" id="{DBAE786E-F344-3282-B9E1-E23A0D06AADC}"/>
              </a:ext>
            </a:extLst>
          </p:cNvPr>
          <p:cNvSpPr/>
          <p:nvPr/>
        </p:nvSpPr>
        <p:spPr>
          <a:xfrm>
            <a:off x="9687019" y="3639041"/>
            <a:ext cx="2422899" cy="256371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SALARIES</a:t>
            </a:r>
            <a:endParaRPr lang="fr-FR" noProof="0"/>
          </a:p>
        </p:txBody>
      </p:sp>
      <p:sp>
        <p:nvSpPr>
          <p:cNvPr id="24" name="Rectangle : coins arrondis 16">
            <a:extLst>
              <a:ext uri="{FF2B5EF4-FFF2-40B4-BE49-F238E27FC236}">
                <a16:creationId xmlns:a16="http://schemas.microsoft.com/office/drawing/2014/main" id="{BC04EB3D-E17A-E712-1350-C15AF84E8046}"/>
              </a:ext>
            </a:extLst>
          </p:cNvPr>
          <p:cNvSpPr/>
          <p:nvPr/>
        </p:nvSpPr>
        <p:spPr>
          <a:xfrm>
            <a:off x="185725" y="5806505"/>
            <a:ext cx="9289366" cy="39624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1600" b="1" noProof="0"/>
              <a:t>SOCIETAIRES</a:t>
            </a:r>
            <a:endParaRPr lang="fr-FR" noProof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7C08E2-21C2-F471-A3F0-24966AC26044}"/>
              </a:ext>
            </a:extLst>
          </p:cNvPr>
          <p:cNvSpPr txBox="1"/>
          <p:nvPr/>
        </p:nvSpPr>
        <p:spPr>
          <a:xfrm>
            <a:off x="397933" y="6206067"/>
            <a:ext cx="1198033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 noProof="0">
                <a:solidFill>
                  <a:srgbClr val="000000"/>
                </a:solidFill>
                <a:latin typeface="Aptos"/>
              </a:rPr>
              <a:t>* La répartition des sièges entre les 3 catégories se fait en fonction du capital total détenu par les collectivités territoriales sociétaires.</a:t>
            </a:r>
            <a:endParaRPr lang="fr-FR" noProof="0"/>
          </a:p>
        </p:txBody>
      </p:sp>
      <p:sp>
        <p:nvSpPr>
          <p:cNvPr id="27" name="Arrow: Up 26">
            <a:extLst>
              <a:ext uri="{FF2B5EF4-FFF2-40B4-BE49-F238E27FC236}">
                <a16:creationId xmlns:a16="http://schemas.microsoft.com/office/drawing/2014/main" id="{28AECE3C-936D-F144-C599-A5CF4CB931FF}"/>
              </a:ext>
            </a:extLst>
          </p:cNvPr>
          <p:cNvSpPr/>
          <p:nvPr/>
        </p:nvSpPr>
        <p:spPr>
          <a:xfrm>
            <a:off x="1335059" y="3424989"/>
            <a:ext cx="187157" cy="36094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8" name="Arrow: Up 27">
            <a:extLst>
              <a:ext uri="{FF2B5EF4-FFF2-40B4-BE49-F238E27FC236}">
                <a16:creationId xmlns:a16="http://schemas.microsoft.com/office/drawing/2014/main" id="{F1B6041B-285A-BD50-B41F-F8B62B6FFEB3}"/>
              </a:ext>
            </a:extLst>
          </p:cNvPr>
          <p:cNvSpPr/>
          <p:nvPr/>
        </p:nvSpPr>
        <p:spPr>
          <a:xfrm>
            <a:off x="1292725" y="4678055"/>
            <a:ext cx="187157" cy="36094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0" name="Arrow: Up 29">
            <a:extLst>
              <a:ext uri="{FF2B5EF4-FFF2-40B4-BE49-F238E27FC236}">
                <a16:creationId xmlns:a16="http://schemas.microsoft.com/office/drawing/2014/main" id="{ED375D13-128E-FD63-6C37-BFFBADE2DEC9}"/>
              </a:ext>
            </a:extLst>
          </p:cNvPr>
          <p:cNvSpPr/>
          <p:nvPr/>
        </p:nvSpPr>
        <p:spPr>
          <a:xfrm>
            <a:off x="4103658" y="3424989"/>
            <a:ext cx="187157" cy="36094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1" name="Arrow: Up 30">
            <a:extLst>
              <a:ext uri="{FF2B5EF4-FFF2-40B4-BE49-F238E27FC236}">
                <a16:creationId xmlns:a16="http://schemas.microsoft.com/office/drawing/2014/main" id="{13AF80C3-8CA9-EE89-045C-D2F1CF99AACC}"/>
              </a:ext>
            </a:extLst>
          </p:cNvPr>
          <p:cNvSpPr/>
          <p:nvPr/>
        </p:nvSpPr>
        <p:spPr>
          <a:xfrm>
            <a:off x="4102083" y="4748939"/>
            <a:ext cx="169042" cy="1042808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2" name="Arrow: Up 31">
            <a:extLst>
              <a:ext uri="{FF2B5EF4-FFF2-40B4-BE49-F238E27FC236}">
                <a16:creationId xmlns:a16="http://schemas.microsoft.com/office/drawing/2014/main" id="{64379521-DFBD-3370-E9F5-E962853A3DD5}"/>
              </a:ext>
            </a:extLst>
          </p:cNvPr>
          <p:cNvSpPr/>
          <p:nvPr/>
        </p:nvSpPr>
        <p:spPr>
          <a:xfrm>
            <a:off x="7982572" y="4753664"/>
            <a:ext cx="177507" cy="104733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3" name="Arrow: Up 32">
            <a:extLst>
              <a:ext uri="{FF2B5EF4-FFF2-40B4-BE49-F238E27FC236}">
                <a16:creationId xmlns:a16="http://schemas.microsoft.com/office/drawing/2014/main" id="{92ABE99F-9F69-7E58-ECC3-F6D6A37D9A21}"/>
              </a:ext>
            </a:extLst>
          </p:cNvPr>
          <p:cNvSpPr/>
          <p:nvPr/>
        </p:nvSpPr>
        <p:spPr>
          <a:xfrm>
            <a:off x="7955991" y="3427352"/>
            <a:ext cx="187157" cy="36094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4" name="Arrow: Up 33">
            <a:extLst>
              <a:ext uri="{FF2B5EF4-FFF2-40B4-BE49-F238E27FC236}">
                <a16:creationId xmlns:a16="http://schemas.microsoft.com/office/drawing/2014/main" id="{0235CC22-B48B-34CB-12FF-4913D9FB3168}"/>
              </a:ext>
            </a:extLst>
          </p:cNvPr>
          <p:cNvSpPr/>
          <p:nvPr/>
        </p:nvSpPr>
        <p:spPr>
          <a:xfrm>
            <a:off x="10792324" y="3424989"/>
            <a:ext cx="187157" cy="36094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F02B186-5EB2-5049-1E4C-48B45C20F81A}"/>
              </a:ext>
            </a:extLst>
          </p:cNvPr>
          <p:cNvCxnSpPr/>
          <p:nvPr/>
        </p:nvCxnSpPr>
        <p:spPr>
          <a:xfrm>
            <a:off x="9571789" y="1604210"/>
            <a:ext cx="26736" cy="4572000"/>
          </a:xfrm>
          <a:prstGeom prst="straightConnector1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itre 1">
            <a:extLst>
              <a:ext uri="{FF2B5EF4-FFF2-40B4-BE49-F238E27FC236}">
                <a16:creationId xmlns:a16="http://schemas.microsoft.com/office/drawing/2014/main" id="{F235E510-F237-938F-02AE-D4D067296A06}"/>
              </a:ext>
            </a:extLst>
          </p:cNvPr>
          <p:cNvSpPr txBox="1">
            <a:spLocks/>
          </p:cNvSpPr>
          <p:nvPr/>
        </p:nvSpPr>
        <p:spPr>
          <a:xfrm>
            <a:off x="1589568" y="18401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noProof="0"/>
              <a:t>19 membres de COS (17+2)</a:t>
            </a:r>
            <a:endParaRPr lang="fr-FR" sz="3600" noProof="0"/>
          </a:p>
          <a:p>
            <a:r>
              <a:rPr lang="fr-FR" sz="3600" b="1" noProof="0"/>
              <a:t>ELUS POUR 6 ANS</a:t>
            </a:r>
            <a:endParaRPr lang="fr-FR" sz="3600" noProof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1EB041F-947E-8277-D036-5F9E04E218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98797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82E41-C5D0-E9F9-0CBB-FDDC1D6D7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55CB92-A73C-6353-BBB7-7AA863A33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82245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0"/>
              <a:t>La composition du COS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FC7C37-E513-F7FA-9989-9F75D2F0AE2D}"/>
              </a:ext>
            </a:extLst>
          </p:cNvPr>
          <p:cNvSpPr txBox="1"/>
          <p:nvPr/>
        </p:nvSpPr>
        <p:spPr>
          <a:xfrm>
            <a:off x="7642259" y="2438430"/>
            <a:ext cx="4372745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2000" b="1" u="sng" noProof="0"/>
              <a:t>A noter</a:t>
            </a:r>
          </a:p>
          <a:p>
            <a:r>
              <a:rPr lang="fr-FR" sz="2000" b="1" noProof="0"/>
              <a:t>La limite d’âge pour exercer la fonction de membre du COS est fixée à 72 ans.</a:t>
            </a:r>
          </a:p>
          <a:p>
            <a:r>
              <a:rPr lang="fr-FR" sz="2000" b="1" noProof="0"/>
              <a:t>Celle pour être Président du COS est fixée à 70 ans.</a:t>
            </a:r>
            <a:endParaRPr lang="fr-FR" noProof="0"/>
          </a:p>
          <a:p>
            <a:r>
              <a:rPr lang="fr-FR" sz="2000" b="1" noProof="0"/>
              <a:t>La parité : la proportion des membres de chaque genre ne peut être inférieure à 40%.</a:t>
            </a:r>
          </a:p>
        </p:txBody>
      </p:sp>
      <p:sp>
        <p:nvSpPr>
          <p:cNvPr id="4" name="Rectangle : coins arrondis 16">
            <a:extLst>
              <a:ext uri="{FF2B5EF4-FFF2-40B4-BE49-F238E27FC236}">
                <a16:creationId xmlns:a16="http://schemas.microsoft.com/office/drawing/2014/main" id="{23046AF8-ACE4-27C5-2CBC-9F66C257A837}"/>
              </a:ext>
            </a:extLst>
          </p:cNvPr>
          <p:cNvSpPr/>
          <p:nvPr/>
        </p:nvSpPr>
        <p:spPr>
          <a:xfrm>
            <a:off x="348483" y="3080242"/>
            <a:ext cx="2422899" cy="1014311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400" b="1" noProof="0">
                <a:solidFill>
                  <a:schemeClr val="bg1"/>
                </a:solidFill>
              </a:rPr>
              <a:t>QUI ASSISTE AU COS ?</a:t>
            </a:r>
          </a:p>
        </p:txBody>
      </p:sp>
      <p:sp>
        <p:nvSpPr>
          <p:cNvPr id="8" name="Rectangle : coins arrondis 10">
            <a:extLst>
              <a:ext uri="{FF2B5EF4-FFF2-40B4-BE49-F238E27FC236}">
                <a16:creationId xmlns:a16="http://schemas.microsoft.com/office/drawing/2014/main" id="{386869B2-1B51-00D6-243F-C9E7D22A978E}"/>
              </a:ext>
            </a:extLst>
          </p:cNvPr>
          <p:cNvSpPr/>
          <p:nvPr/>
        </p:nvSpPr>
        <p:spPr>
          <a:xfrm>
            <a:off x="2938765" y="1615517"/>
            <a:ext cx="4396905" cy="3833924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b="1" noProof="0">
                <a:solidFill>
                  <a:schemeClr val="bg1"/>
                </a:solidFill>
              </a:rPr>
              <a:t>DIRECTOIRE</a:t>
            </a:r>
          </a:p>
          <a:p>
            <a:pPr algn="ctr"/>
            <a:r>
              <a:rPr lang="fr-FR" b="1" noProof="0">
                <a:solidFill>
                  <a:schemeClr val="bg1"/>
                </a:solidFill>
              </a:rPr>
              <a:t>+</a:t>
            </a:r>
          </a:p>
          <a:p>
            <a:pPr algn="ctr"/>
            <a:r>
              <a:rPr lang="fr-FR" b="1" noProof="0">
                <a:solidFill>
                  <a:schemeClr val="bg1"/>
                </a:solidFill>
              </a:rPr>
              <a:t>19 MEMBRES DE COS</a:t>
            </a:r>
          </a:p>
          <a:p>
            <a:pPr algn="ctr"/>
            <a:r>
              <a:rPr lang="fr-FR" b="1" noProof="0">
                <a:solidFill>
                  <a:schemeClr val="bg1"/>
                </a:solidFill>
              </a:rPr>
              <a:t>(AVEC DROIT DE VOTE)</a:t>
            </a:r>
          </a:p>
          <a:p>
            <a:pPr algn="ctr"/>
            <a:r>
              <a:rPr lang="fr-FR" b="1" noProof="0">
                <a:solidFill>
                  <a:schemeClr val="bg1"/>
                </a:solidFill>
              </a:rPr>
              <a:t>+</a:t>
            </a:r>
          </a:p>
          <a:p>
            <a:pPr algn="ctr"/>
            <a:r>
              <a:rPr lang="fr-FR" b="1" noProof="0">
                <a:solidFill>
                  <a:schemeClr val="bg1"/>
                </a:solidFill>
              </a:rPr>
              <a:t>AUTRES PARTICIPANTS </a:t>
            </a:r>
          </a:p>
          <a:p>
            <a:pPr algn="ctr"/>
            <a:r>
              <a:rPr lang="fr-FR" b="1" noProof="0">
                <a:solidFill>
                  <a:schemeClr val="bg1"/>
                </a:solidFill>
              </a:rPr>
              <a:t>(SANS DROIT DE VOTE) :</a:t>
            </a:r>
          </a:p>
          <a:p>
            <a:pPr marL="285750" indent="-285750" algn="ctr">
              <a:buFont typeface="Calibri"/>
              <a:buChar char="-"/>
            </a:pPr>
            <a:r>
              <a:rPr lang="fr-FR" b="1" noProof="0">
                <a:solidFill>
                  <a:schemeClr val="bg1"/>
                </a:solidFill>
              </a:rPr>
              <a:t>Censeurs</a:t>
            </a:r>
          </a:p>
          <a:p>
            <a:pPr marL="285750" indent="-285750" algn="ctr">
              <a:buFont typeface="Calibri"/>
              <a:buChar char="-"/>
            </a:pPr>
            <a:r>
              <a:rPr lang="fr-FR" b="1" noProof="0">
                <a:solidFill>
                  <a:schemeClr val="bg1"/>
                </a:solidFill>
              </a:rPr>
              <a:t>Délégué BPCE</a:t>
            </a:r>
          </a:p>
          <a:p>
            <a:pPr marL="285750" indent="-285750" algn="ctr">
              <a:buFont typeface="Calibri"/>
              <a:buChar char="-"/>
            </a:pPr>
            <a:r>
              <a:rPr lang="fr-FR" b="1" noProof="0">
                <a:solidFill>
                  <a:schemeClr val="bg1"/>
                </a:solidFill>
              </a:rPr>
              <a:t>Représentants CSE</a:t>
            </a:r>
          </a:p>
          <a:p>
            <a:pPr algn="ctr"/>
            <a:endParaRPr lang="fr-FR" b="1" noProof="0">
              <a:solidFill>
                <a:schemeClr val="bg1"/>
              </a:solidFill>
            </a:endParaRPr>
          </a:p>
          <a:p>
            <a:pPr algn="ctr"/>
            <a:r>
              <a:rPr lang="fr-FR" b="1" noProof="0">
                <a:solidFill>
                  <a:schemeClr val="bg1"/>
                </a:solidFill>
              </a:rPr>
              <a:t>Autres participants désignés par la CEP, comme le directeur de l'audit, conformité, risques</a:t>
            </a:r>
          </a:p>
        </p:txBody>
      </p:sp>
      <p:sp>
        <p:nvSpPr>
          <p:cNvPr id="13" name="Rectangle : coins arrondis 10">
            <a:extLst>
              <a:ext uri="{FF2B5EF4-FFF2-40B4-BE49-F238E27FC236}">
                <a16:creationId xmlns:a16="http://schemas.microsoft.com/office/drawing/2014/main" id="{07173B34-3F43-2533-55B2-B8845D9B2A29}"/>
              </a:ext>
            </a:extLst>
          </p:cNvPr>
          <p:cNvSpPr/>
          <p:nvPr/>
        </p:nvSpPr>
        <p:spPr>
          <a:xfrm>
            <a:off x="1454116" y="5449441"/>
            <a:ext cx="5881554" cy="899726"/>
          </a:xfrm>
          <a:prstGeom prst="roundRect">
            <a:avLst/>
          </a:prstGeom>
          <a:solidFill>
            <a:srgbClr val="F7EEC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000" b="1" noProof="0">
                <a:solidFill>
                  <a:schemeClr val="tx1"/>
                </a:solidFill>
              </a:rPr>
              <a:t>Le COS se réunit sur convocation du président aussi souvent que l'intérêt de la société l'exige et au moins quatre fois par an.</a:t>
            </a:r>
            <a:endParaRPr lang="fr-FR" sz="2000" noProof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67ED066-AC37-7D89-8EB3-96D07F0FBB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846842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D188BC-9148-BE84-F238-96D50B18B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512" y="198408"/>
            <a:ext cx="3932237" cy="115671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b="1" kern="1200" noProof="0">
                <a:latin typeface="+mj-lt"/>
                <a:ea typeface="+mj-ea"/>
                <a:cs typeface="+mj-cs"/>
              </a:rPr>
              <a:t>Le rôle et les missions du COS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80B8069-FD76-EAAB-2016-944E0F763135}"/>
              </a:ext>
            </a:extLst>
          </p:cNvPr>
          <p:cNvSpPr txBox="1"/>
          <p:nvPr/>
        </p:nvSpPr>
        <p:spPr>
          <a:xfrm>
            <a:off x="1708134" y="3429536"/>
            <a:ext cx="3732916" cy="1209981"/>
          </a:xfrm>
          <a:prstGeom prst="rect">
            <a:avLst/>
          </a:prstGeom>
          <a:ln w="38100">
            <a:solidFill>
              <a:schemeClr val="accent2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FR" sz="2200" b="1" u="sng" kern="1200" noProof="0">
                <a:latin typeface="+mn-lt"/>
                <a:ea typeface="+mn-ea"/>
                <a:cs typeface="+mn-cs"/>
              </a:rPr>
              <a:t>A noter</a:t>
            </a:r>
            <a:endParaRPr lang="fr-FR" sz="2200" b="1" u="sng" kern="1200" noProof="0">
              <a:latin typeface="+mn-lt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fr-FR" sz="2200" kern="1200" noProof="0">
                <a:latin typeface="+mn-lt"/>
                <a:ea typeface="+mn-ea"/>
                <a:cs typeface="+mn-cs"/>
              </a:rPr>
              <a:t>Dans chaque CE : Statut du </a:t>
            </a:r>
            <a:r>
              <a:rPr lang="fr-FR" sz="2200" noProof="0"/>
              <a:t>COS</a:t>
            </a:r>
            <a:r>
              <a:rPr lang="fr-FR" sz="2200" kern="1200" noProof="0">
                <a:latin typeface="+mn-lt"/>
                <a:ea typeface="+mn-ea"/>
                <a:cs typeface="+mn-cs"/>
              </a:rPr>
              <a:t> et Règlement intérieur</a:t>
            </a:r>
            <a:endParaRPr lang="fr-FR" sz="2200" kern="1200" noProof="0">
              <a:latin typeface="+mn-lt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F89694-B1EC-7E60-9F5F-8DC7B7F873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6D1BBFA6-2510-DB4A-81F4-93FE7BDADA82}" type="slidenum">
              <a:rPr lang="fr-FR" noProof="0" smtClean="0"/>
              <a:pPr>
                <a:spcAft>
                  <a:spcPts val="600"/>
                </a:spcAft>
              </a:pPr>
              <a:t>5</a:t>
            </a:fld>
            <a:endParaRPr lang="fr-FR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0FD841-8D55-D9FA-FBAE-5C2A6B38E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9244" y="1188174"/>
            <a:ext cx="5489609" cy="5478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7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7661DB-0D1E-765E-D02B-F335FD93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9176" y="191389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0"/>
              <a:t>Le rôle et les missions</a:t>
            </a:r>
            <a:br>
              <a:rPr lang="fr-FR" sz="3600" b="1" noProof="0"/>
            </a:br>
            <a:r>
              <a:rPr lang="fr-FR" sz="3600" b="1" noProof="0"/>
              <a:t>lors d’une année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6C77E940-495E-07CF-AF4C-24B9696C1E79}"/>
              </a:ext>
            </a:extLst>
          </p:cNvPr>
          <p:cNvGrpSpPr/>
          <p:nvPr/>
        </p:nvGrpSpPr>
        <p:grpSpPr>
          <a:xfrm>
            <a:off x="494748" y="1378909"/>
            <a:ext cx="7821938" cy="5271137"/>
            <a:chOff x="521208" y="1877189"/>
            <a:chExt cx="5749719" cy="4611816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4BCD658D-6CC6-7C36-DD99-FDFFE22DE8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208" y="1877189"/>
              <a:ext cx="4050791" cy="4611816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226D3CAE-3E75-181C-6073-A252612DBB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84880" y="2798064"/>
              <a:ext cx="1886047" cy="3130711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C258FAD3-F2B6-8642-8CED-C3D6228EBC7C}"/>
              </a:ext>
            </a:extLst>
          </p:cNvPr>
          <p:cNvSpPr txBox="1"/>
          <p:nvPr/>
        </p:nvSpPr>
        <p:spPr>
          <a:xfrm>
            <a:off x="8686801" y="1840613"/>
            <a:ext cx="3200400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600" b="1" u="sng" noProof="0"/>
              <a:t>A noter </a:t>
            </a:r>
          </a:p>
          <a:p>
            <a:r>
              <a:rPr lang="fr-FR" sz="1600" noProof="0"/>
              <a:t>Le COS se réunit sur convocation du Président aussi souvent que l’intérêt de la Caisse d’Epargne l’exige et </a:t>
            </a:r>
            <a:r>
              <a:rPr lang="fr-FR" sz="1600" b="1" noProof="0"/>
              <a:t>au moins 4 fois par an</a:t>
            </a:r>
            <a:r>
              <a:rPr lang="fr-FR" sz="1600" noProof="0"/>
              <a:t>.</a:t>
            </a:r>
          </a:p>
          <a:p>
            <a:r>
              <a:rPr lang="fr-FR" sz="1600" noProof="0"/>
              <a:t>Le COS ne délibère valablement que si la moitié au moins de ses membres sont présents. Les décisions sont prises à la majorité des membres présents ou représentés.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5F100CC-B75C-C13B-0991-23E802F91B95}"/>
              </a:ext>
            </a:extLst>
          </p:cNvPr>
          <p:cNvSpPr txBox="1"/>
          <p:nvPr/>
        </p:nvSpPr>
        <p:spPr>
          <a:xfrm>
            <a:off x="8686802" y="4816975"/>
            <a:ext cx="3200400" cy="181588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fr-FR" sz="1600" noProof="0"/>
              <a:t>Le COS, en statuant sur un </a:t>
            </a:r>
            <a:r>
              <a:rPr lang="fr-FR" sz="1600" b="1" noProof="0"/>
              <a:t>règlement intérieur</a:t>
            </a:r>
            <a:r>
              <a:rPr lang="fr-FR" sz="1600" noProof="0"/>
              <a:t>, précise ses règles de fonctionnement et celles des comités qu’il crée en son sein. Il lui appartient d’actualiser et de modifier ce règlement intérieur.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9195E7E-0183-7627-E808-7C77975FD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427507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50472C2-30E2-61D8-EA59-41D24C86AD4F}"/>
              </a:ext>
            </a:extLst>
          </p:cNvPr>
          <p:cNvSpPr/>
          <p:nvPr/>
        </p:nvSpPr>
        <p:spPr>
          <a:xfrm>
            <a:off x="9016415" y="2169043"/>
            <a:ext cx="2669334" cy="427988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61F0BC-8B2F-8399-5495-E05F205D9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36525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0"/>
              <a:t>Les 4 comités spécialisés </a:t>
            </a:r>
            <a:br>
              <a:rPr lang="fr-FR" sz="3600" b="1" noProof="0"/>
            </a:br>
            <a:r>
              <a:rPr lang="fr-FR" sz="3600" b="1" noProof="0"/>
              <a:t>du COS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0BA397F-464F-F491-1ACB-ADA00800343D}"/>
              </a:ext>
            </a:extLst>
          </p:cNvPr>
          <p:cNvSpPr/>
          <p:nvPr/>
        </p:nvSpPr>
        <p:spPr>
          <a:xfrm>
            <a:off x="1012002" y="2432304"/>
            <a:ext cx="2843784" cy="3328416"/>
          </a:xfrm>
          <a:prstGeom prst="rect">
            <a:avLst/>
          </a:prstGeom>
          <a:solidFill>
            <a:srgbClr val="F1565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37C9080-2260-166C-0368-9D40D230B2FC}"/>
              </a:ext>
            </a:extLst>
          </p:cNvPr>
          <p:cNvSpPr txBox="1"/>
          <p:nvPr/>
        </p:nvSpPr>
        <p:spPr>
          <a:xfrm>
            <a:off x="1185739" y="2971795"/>
            <a:ext cx="229514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noProof="0">
                <a:solidFill>
                  <a:schemeClr val="bg1"/>
                </a:solidFill>
              </a:rPr>
              <a:t>Conseil d’Orientation et de Surveillance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E8FBB84-7472-952E-6553-74B305D05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781" y="4157617"/>
            <a:ext cx="1454225" cy="13907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DE7AFE8-0590-BA19-2910-11ABAAE34B3E}"/>
              </a:ext>
            </a:extLst>
          </p:cNvPr>
          <p:cNvSpPr/>
          <p:nvPr/>
        </p:nvSpPr>
        <p:spPr>
          <a:xfrm>
            <a:off x="4371096" y="2694582"/>
            <a:ext cx="1658308" cy="932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/>
              <a:t>Comité d’audit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040A1C-E5FB-63E0-ECC9-82A675C268EA}"/>
              </a:ext>
            </a:extLst>
          </p:cNvPr>
          <p:cNvSpPr/>
          <p:nvPr/>
        </p:nvSpPr>
        <p:spPr>
          <a:xfrm>
            <a:off x="4393660" y="3780009"/>
            <a:ext cx="1658308" cy="932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/>
              <a:t>Comité des nominations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4AFC69-B87E-2F2F-3C70-4259D7530AD1}"/>
              </a:ext>
            </a:extLst>
          </p:cNvPr>
          <p:cNvSpPr/>
          <p:nvPr/>
        </p:nvSpPr>
        <p:spPr>
          <a:xfrm>
            <a:off x="6111111" y="2694582"/>
            <a:ext cx="1658308" cy="932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/>
              <a:t>Comité des risques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9A1B5D-A5AC-DE13-AB6D-FD0D8ECE0DC2}"/>
              </a:ext>
            </a:extLst>
          </p:cNvPr>
          <p:cNvSpPr/>
          <p:nvPr/>
        </p:nvSpPr>
        <p:spPr>
          <a:xfrm>
            <a:off x="6111111" y="3780009"/>
            <a:ext cx="1658308" cy="9326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/>
              <a:t>Comité des rémunérations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D48584-07EA-88D6-6CEA-913B426DA706}"/>
              </a:ext>
            </a:extLst>
          </p:cNvPr>
          <p:cNvSpPr/>
          <p:nvPr/>
        </p:nvSpPr>
        <p:spPr>
          <a:xfrm>
            <a:off x="4870771" y="5285232"/>
            <a:ext cx="2340864" cy="65995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Autres comités facultatifs (Comité RSE par ex)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926994B-89A0-E0AA-82DF-D738B98445F5}"/>
              </a:ext>
            </a:extLst>
          </p:cNvPr>
          <p:cNvSpPr txBox="1"/>
          <p:nvPr/>
        </p:nvSpPr>
        <p:spPr>
          <a:xfrm>
            <a:off x="4393660" y="2246011"/>
            <a:ext cx="390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4 Comités spécialisés obligatoires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4E8B7FA-5308-0645-5E27-50FFB6E12431}"/>
              </a:ext>
            </a:extLst>
          </p:cNvPr>
          <p:cNvSpPr txBox="1"/>
          <p:nvPr/>
        </p:nvSpPr>
        <p:spPr>
          <a:xfrm>
            <a:off x="5258579" y="4877900"/>
            <a:ext cx="3906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Facultatifs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DCC4FF0B-37A7-EA5B-F699-1F3F6AF581F2}"/>
              </a:ext>
            </a:extLst>
          </p:cNvPr>
          <p:cNvCxnSpPr>
            <a:cxnSpLocks/>
          </p:cNvCxnSpPr>
          <p:nvPr/>
        </p:nvCxnSpPr>
        <p:spPr>
          <a:xfrm>
            <a:off x="4084387" y="3160926"/>
            <a:ext cx="0" cy="245428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42653412-6083-F812-6FFE-1FBEE9BF6BB4}"/>
              </a:ext>
            </a:extLst>
          </p:cNvPr>
          <p:cNvCxnSpPr>
            <a:endCxn id="3" idx="3"/>
          </p:cNvCxnSpPr>
          <p:nvPr/>
        </p:nvCxnSpPr>
        <p:spPr>
          <a:xfrm flipH="1">
            <a:off x="3855786" y="4096512"/>
            <a:ext cx="22860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A60D35B-E98E-5B48-11DD-58CA0957A060}"/>
              </a:ext>
            </a:extLst>
          </p:cNvPr>
          <p:cNvCxnSpPr>
            <a:endCxn id="8" idx="1"/>
          </p:cNvCxnSpPr>
          <p:nvPr/>
        </p:nvCxnSpPr>
        <p:spPr>
          <a:xfrm>
            <a:off x="4084387" y="3160926"/>
            <a:ext cx="28670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8B7917E7-7595-F72B-48DE-1FDE64DDC177}"/>
              </a:ext>
            </a:extLst>
          </p:cNvPr>
          <p:cNvCxnSpPr>
            <a:endCxn id="12" idx="1"/>
          </p:cNvCxnSpPr>
          <p:nvPr/>
        </p:nvCxnSpPr>
        <p:spPr>
          <a:xfrm>
            <a:off x="4084387" y="5615211"/>
            <a:ext cx="786384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48CD6448-0897-3D21-156B-DB50517FF4DE}"/>
              </a:ext>
            </a:extLst>
          </p:cNvPr>
          <p:cNvSpPr txBox="1"/>
          <p:nvPr/>
        </p:nvSpPr>
        <p:spPr>
          <a:xfrm>
            <a:off x="9225479" y="2348439"/>
            <a:ext cx="22512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Bonne pratique  </a:t>
            </a:r>
          </a:p>
          <a:p>
            <a:endParaRPr lang="fr-FR" noProof="0"/>
          </a:p>
          <a:p>
            <a:r>
              <a:rPr lang="fr-FR" noProof="0"/>
              <a:t>Courrier des élus soutenus par le SNE-CGC (modèle de courrier type réclamant statut règlement intérieur) aux présidents du directoire et du COS, pour  indiquer dans quels comités ils souhaiteraient être présents.</a:t>
            </a:r>
          </a:p>
        </p:txBody>
      </p:sp>
      <p:pic>
        <p:nvPicPr>
          <p:cNvPr id="17" name="Graphique 16" descr="Enveloppe ouverte avec un remplissage uni">
            <a:extLst>
              <a:ext uri="{FF2B5EF4-FFF2-40B4-BE49-F238E27FC236}">
                <a16:creationId xmlns:a16="http://schemas.microsoft.com/office/drawing/2014/main" id="{F5B64905-DBD6-43B5-038F-CE40DA7511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57421" y="3605431"/>
            <a:ext cx="523796" cy="523796"/>
          </a:xfrm>
          <a:prstGeom prst="rect">
            <a:avLst/>
          </a:prstGeom>
        </p:spPr>
      </p:pic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46C0B891-96C6-A5C9-0556-A3C2F1AB99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58834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49950" y="2173786"/>
            <a:ext cx="9886610" cy="405524"/>
            <a:chOff x="0" y="-47625"/>
            <a:chExt cx="4321619" cy="601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21619" cy="12543"/>
            </a:xfrm>
            <a:custGeom>
              <a:avLst/>
              <a:gdLst/>
              <a:ahLst/>
              <a:cxnLst/>
              <a:rect l="l" t="t" r="r" b="b"/>
              <a:pathLst>
                <a:path w="4321619" h="12543">
                  <a:moveTo>
                    <a:pt x="0" y="0"/>
                  </a:moveTo>
                  <a:lnTo>
                    <a:pt x="4321619" y="0"/>
                  </a:lnTo>
                  <a:lnTo>
                    <a:pt x="4321619" y="12543"/>
                  </a:lnTo>
                  <a:lnTo>
                    <a:pt x="0" y="12543"/>
                  </a:lnTo>
                  <a:close/>
                </a:path>
              </a:pathLst>
            </a:custGeom>
            <a:solidFill>
              <a:srgbClr val="0B3759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321619" cy="6016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5625" y="3152245"/>
            <a:ext cx="2057400" cy="1747177"/>
            <a:chOff x="0" y="-47625"/>
            <a:chExt cx="812800" cy="86042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5C9EE5"/>
              </a:solidFill>
              <a:prstDash val="solid"/>
              <a:miter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230763" y="3123975"/>
            <a:ext cx="5774399" cy="1767591"/>
            <a:chOff x="0" y="-47625"/>
            <a:chExt cx="812800" cy="8604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4CCCAC"/>
              </a:solidFill>
              <a:prstDash val="solid"/>
              <a:miter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532900" y="3142957"/>
            <a:ext cx="2057400" cy="1756465"/>
            <a:chOff x="0" y="-47625"/>
            <a:chExt cx="812800" cy="86042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FDCA5E"/>
              </a:solidFill>
              <a:prstDash val="solid"/>
              <a:miter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sp>
        <p:nvSpPr>
          <p:cNvPr id="21" name="Freeform 21"/>
          <p:cNvSpPr/>
          <p:nvPr/>
        </p:nvSpPr>
        <p:spPr>
          <a:xfrm rot="-5400000">
            <a:off x="1565833" y="5379806"/>
            <a:ext cx="177800" cy="29107"/>
          </a:xfrm>
          <a:custGeom>
            <a:avLst/>
            <a:gdLst/>
            <a:ahLst/>
            <a:cxnLst/>
            <a:rect l="l" t="t" r="r" b="b"/>
            <a:pathLst>
              <a:path w="266700" h="43661">
                <a:moveTo>
                  <a:pt x="0" y="0"/>
                </a:moveTo>
                <a:lnTo>
                  <a:pt x="266700" y="0"/>
                </a:lnTo>
                <a:lnTo>
                  <a:pt x="266700" y="43661"/>
                </a:lnTo>
                <a:lnTo>
                  <a:pt x="0" y="436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077" r="-275787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2" name="Freeform 22"/>
          <p:cNvSpPr/>
          <p:nvPr/>
        </p:nvSpPr>
        <p:spPr>
          <a:xfrm rot="-5400000">
            <a:off x="3786675" y="5379806"/>
            <a:ext cx="177800" cy="29107"/>
          </a:xfrm>
          <a:custGeom>
            <a:avLst/>
            <a:gdLst/>
            <a:ahLst/>
            <a:cxnLst/>
            <a:rect l="l" t="t" r="r" b="b"/>
            <a:pathLst>
              <a:path w="266700" h="43661">
                <a:moveTo>
                  <a:pt x="0" y="0"/>
                </a:moveTo>
                <a:lnTo>
                  <a:pt x="266700" y="0"/>
                </a:lnTo>
                <a:lnTo>
                  <a:pt x="266700" y="43661"/>
                </a:lnTo>
                <a:lnTo>
                  <a:pt x="0" y="436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1077" r="-275787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3" name="Freeform 23"/>
          <p:cNvSpPr/>
          <p:nvPr/>
        </p:nvSpPr>
        <p:spPr>
          <a:xfrm rot="-5400000">
            <a:off x="6007100" y="5379806"/>
            <a:ext cx="177800" cy="29107"/>
          </a:xfrm>
          <a:custGeom>
            <a:avLst/>
            <a:gdLst/>
            <a:ahLst/>
            <a:cxnLst/>
            <a:rect l="l" t="t" r="r" b="b"/>
            <a:pathLst>
              <a:path w="266700" h="43661">
                <a:moveTo>
                  <a:pt x="0" y="0"/>
                </a:moveTo>
                <a:lnTo>
                  <a:pt x="266700" y="0"/>
                </a:lnTo>
                <a:lnTo>
                  <a:pt x="266700" y="43661"/>
                </a:lnTo>
                <a:lnTo>
                  <a:pt x="0" y="436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1077" r="-275787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4" name="Freeform 24"/>
          <p:cNvSpPr/>
          <p:nvPr/>
        </p:nvSpPr>
        <p:spPr>
          <a:xfrm rot="-5400000">
            <a:off x="8227525" y="5379806"/>
            <a:ext cx="177800" cy="29107"/>
          </a:xfrm>
          <a:custGeom>
            <a:avLst/>
            <a:gdLst/>
            <a:ahLst/>
            <a:cxnLst/>
            <a:rect l="l" t="t" r="r" b="b"/>
            <a:pathLst>
              <a:path w="266700" h="43661">
                <a:moveTo>
                  <a:pt x="0" y="0"/>
                </a:moveTo>
                <a:lnTo>
                  <a:pt x="266700" y="0"/>
                </a:lnTo>
                <a:lnTo>
                  <a:pt x="266700" y="43661"/>
                </a:lnTo>
                <a:lnTo>
                  <a:pt x="0" y="436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1077" r="-275787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5" name="Freeform 25"/>
          <p:cNvSpPr/>
          <p:nvPr/>
        </p:nvSpPr>
        <p:spPr>
          <a:xfrm rot="-5400000">
            <a:off x="10447949" y="5379806"/>
            <a:ext cx="177800" cy="29107"/>
          </a:xfrm>
          <a:custGeom>
            <a:avLst/>
            <a:gdLst/>
            <a:ahLst/>
            <a:cxnLst/>
            <a:rect l="l" t="t" r="r" b="b"/>
            <a:pathLst>
              <a:path w="266700" h="43661">
                <a:moveTo>
                  <a:pt x="0" y="0"/>
                </a:moveTo>
                <a:lnTo>
                  <a:pt x="266700" y="0"/>
                </a:lnTo>
                <a:lnTo>
                  <a:pt x="266700" y="43661"/>
                </a:lnTo>
                <a:lnTo>
                  <a:pt x="0" y="436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1077" r="-275787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6" name="Freeform 26"/>
          <p:cNvSpPr/>
          <p:nvPr/>
        </p:nvSpPr>
        <p:spPr>
          <a:xfrm rot="5400000">
            <a:off x="924554" y="2023724"/>
            <a:ext cx="1461194" cy="1249321"/>
          </a:xfrm>
          <a:custGeom>
            <a:avLst/>
            <a:gdLst/>
            <a:ahLst/>
            <a:cxnLst/>
            <a:rect l="l" t="t" r="r" b="b"/>
            <a:pathLst>
              <a:path w="2191791" h="1873981">
                <a:moveTo>
                  <a:pt x="0" y="0"/>
                </a:moveTo>
                <a:lnTo>
                  <a:pt x="2191792" y="0"/>
                </a:lnTo>
                <a:lnTo>
                  <a:pt x="2191792" y="1873981"/>
                </a:lnTo>
                <a:lnTo>
                  <a:pt x="0" y="1873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7" name="Freeform 27"/>
          <p:cNvSpPr/>
          <p:nvPr/>
        </p:nvSpPr>
        <p:spPr>
          <a:xfrm rot="5400000">
            <a:off x="5229049" y="2023724"/>
            <a:ext cx="1461194" cy="1249321"/>
          </a:xfrm>
          <a:custGeom>
            <a:avLst/>
            <a:gdLst/>
            <a:ahLst/>
            <a:cxnLst/>
            <a:rect l="l" t="t" r="r" b="b"/>
            <a:pathLst>
              <a:path w="2191791" h="1873981">
                <a:moveTo>
                  <a:pt x="0" y="0"/>
                </a:moveTo>
                <a:lnTo>
                  <a:pt x="2191791" y="0"/>
                </a:lnTo>
                <a:lnTo>
                  <a:pt x="2191791" y="1873981"/>
                </a:lnTo>
                <a:lnTo>
                  <a:pt x="0" y="1873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9" name="Freeform 29"/>
          <p:cNvSpPr/>
          <p:nvPr/>
        </p:nvSpPr>
        <p:spPr>
          <a:xfrm rot="5400000">
            <a:off x="9643228" y="2023724"/>
            <a:ext cx="1461194" cy="1249321"/>
          </a:xfrm>
          <a:custGeom>
            <a:avLst/>
            <a:gdLst/>
            <a:ahLst/>
            <a:cxnLst/>
            <a:rect l="l" t="t" r="r" b="b"/>
            <a:pathLst>
              <a:path w="2191791" h="1873981">
                <a:moveTo>
                  <a:pt x="0" y="0"/>
                </a:moveTo>
                <a:lnTo>
                  <a:pt x="2191791" y="0"/>
                </a:lnTo>
                <a:lnTo>
                  <a:pt x="2191791" y="1873981"/>
                </a:lnTo>
                <a:lnTo>
                  <a:pt x="0" y="18739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32" name="Freeform 32"/>
          <p:cNvSpPr/>
          <p:nvPr/>
        </p:nvSpPr>
        <p:spPr>
          <a:xfrm>
            <a:off x="9881874" y="2042426"/>
            <a:ext cx="1218330" cy="1218330"/>
          </a:xfrm>
          <a:custGeom>
            <a:avLst/>
            <a:gdLst/>
            <a:ahLst/>
            <a:cxnLst/>
            <a:rect l="l" t="t" r="r" b="b"/>
            <a:pathLst>
              <a:path w="1827495" h="1827495">
                <a:moveTo>
                  <a:pt x="0" y="0"/>
                </a:moveTo>
                <a:lnTo>
                  <a:pt x="1827495" y="0"/>
                </a:lnTo>
                <a:lnTo>
                  <a:pt x="1827495" y="1827495"/>
                </a:lnTo>
                <a:lnTo>
                  <a:pt x="0" y="18274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5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34" name="Freeform 34"/>
          <p:cNvSpPr/>
          <p:nvPr/>
        </p:nvSpPr>
        <p:spPr>
          <a:xfrm>
            <a:off x="1163200" y="2065608"/>
            <a:ext cx="1218330" cy="1218330"/>
          </a:xfrm>
          <a:custGeom>
            <a:avLst/>
            <a:gdLst/>
            <a:ahLst/>
            <a:cxnLst/>
            <a:rect l="l" t="t" r="r" b="b"/>
            <a:pathLst>
              <a:path w="1827495" h="1827495">
                <a:moveTo>
                  <a:pt x="0" y="0"/>
                </a:moveTo>
                <a:lnTo>
                  <a:pt x="1827495" y="0"/>
                </a:lnTo>
                <a:lnTo>
                  <a:pt x="1827495" y="1827494"/>
                </a:lnTo>
                <a:lnTo>
                  <a:pt x="0" y="18274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5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35" name="Freeform 35"/>
          <p:cNvSpPr/>
          <p:nvPr/>
        </p:nvSpPr>
        <p:spPr>
          <a:xfrm>
            <a:off x="5467695" y="2042426"/>
            <a:ext cx="1218359" cy="1218359"/>
          </a:xfrm>
          <a:custGeom>
            <a:avLst/>
            <a:gdLst/>
            <a:ahLst/>
            <a:cxnLst/>
            <a:rect l="l" t="t" r="r" b="b"/>
            <a:pathLst>
              <a:path w="1827538" h="1827538">
                <a:moveTo>
                  <a:pt x="0" y="0"/>
                </a:moveTo>
                <a:lnTo>
                  <a:pt x="1827538" y="0"/>
                </a:lnTo>
                <a:lnTo>
                  <a:pt x="1827538" y="1827538"/>
                </a:lnTo>
                <a:lnTo>
                  <a:pt x="0" y="18275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75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sz="1200" noProof="0"/>
          </a:p>
        </p:txBody>
      </p:sp>
      <p:grpSp>
        <p:nvGrpSpPr>
          <p:cNvPr id="39" name="Group 39"/>
          <p:cNvGrpSpPr/>
          <p:nvPr/>
        </p:nvGrpSpPr>
        <p:grpSpPr>
          <a:xfrm>
            <a:off x="9898296" y="2051628"/>
            <a:ext cx="983902" cy="983902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163200" y="2042426"/>
            <a:ext cx="983902" cy="983902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5467695" y="2042426"/>
            <a:ext cx="983902" cy="983902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748942" y="4749170"/>
            <a:ext cx="1769701" cy="1227000"/>
            <a:chOff x="0" y="-47625"/>
            <a:chExt cx="699141" cy="242355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699141" cy="194730"/>
            </a:xfrm>
            <a:custGeom>
              <a:avLst/>
              <a:gdLst/>
              <a:ahLst/>
              <a:cxnLst/>
              <a:rect l="l" t="t" r="r" b="b"/>
              <a:pathLst>
                <a:path w="699141" h="194730">
                  <a:moveTo>
                    <a:pt x="97365" y="0"/>
                  </a:moveTo>
                  <a:lnTo>
                    <a:pt x="601776" y="0"/>
                  </a:lnTo>
                  <a:cubicBezTo>
                    <a:pt x="655549" y="0"/>
                    <a:pt x="699141" y="43592"/>
                    <a:pt x="699141" y="97365"/>
                  </a:cubicBezTo>
                  <a:lnTo>
                    <a:pt x="699141" y="97365"/>
                  </a:lnTo>
                  <a:cubicBezTo>
                    <a:pt x="699141" y="151138"/>
                    <a:pt x="655549" y="194730"/>
                    <a:pt x="601776" y="194730"/>
                  </a:cubicBezTo>
                  <a:lnTo>
                    <a:pt x="97365" y="194730"/>
                  </a:lnTo>
                  <a:cubicBezTo>
                    <a:pt x="43592" y="194730"/>
                    <a:pt x="0" y="151138"/>
                    <a:pt x="0" y="97365"/>
                  </a:cubicBezTo>
                  <a:lnTo>
                    <a:pt x="0" y="97365"/>
                  </a:lnTo>
                  <a:cubicBezTo>
                    <a:pt x="0" y="43592"/>
                    <a:pt x="43592" y="0"/>
                    <a:pt x="97365" y="0"/>
                  </a:cubicBezTo>
                  <a:close/>
                </a:path>
              </a:pathLst>
            </a:custGeom>
            <a:solidFill>
              <a:srgbClr val="5C9EE5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699141" cy="2423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3202957" y="4787109"/>
            <a:ext cx="1769701" cy="1163004"/>
            <a:chOff x="0" y="-47625"/>
            <a:chExt cx="699141" cy="242355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699141" cy="194730"/>
            </a:xfrm>
            <a:custGeom>
              <a:avLst/>
              <a:gdLst/>
              <a:ahLst/>
              <a:cxnLst/>
              <a:rect l="l" t="t" r="r" b="b"/>
              <a:pathLst>
                <a:path w="699141" h="194730">
                  <a:moveTo>
                    <a:pt x="97365" y="0"/>
                  </a:moveTo>
                  <a:lnTo>
                    <a:pt x="601776" y="0"/>
                  </a:lnTo>
                  <a:cubicBezTo>
                    <a:pt x="655549" y="0"/>
                    <a:pt x="699141" y="43592"/>
                    <a:pt x="699141" y="97365"/>
                  </a:cubicBezTo>
                  <a:lnTo>
                    <a:pt x="699141" y="97365"/>
                  </a:lnTo>
                  <a:cubicBezTo>
                    <a:pt x="699141" y="151138"/>
                    <a:pt x="655549" y="194730"/>
                    <a:pt x="601776" y="194730"/>
                  </a:cubicBezTo>
                  <a:lnTo>
                    <a:pt x="97365" y="194730"/>
                  </a:lnTo>
                  <a:cubicBezTo>
                    <a:pt x="43592" y="194730"/>
                    <a:pt x="0" y="151138"/>
                    <a:pt x="0" y="97365"/>
                  </a:cubicBezTo>
                  <a:lnTo>
                    <a:pt x="0" y="97365"/>
                  </a:lnTo>
                  <a:cubicBezTo>
                    <a:pt x="0" y="43592"/>
                    <a:pt x="43592" y="0"/>
                    <a:pt x="97365" y="0"/>
                  </a:cubicBezTo>
                  <a:close/>
                </a:path>
              </a:pathLst>
            </a:custGeom>
            <a:solidFill>
              <a:srgbClr val="4CCCAC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699141" cy="2423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125189" y="4786494"/>
            <a:ext cx="1769701" cy="1163004"/>
            <a:chOff x="0" y="-47625"/>
            <a:chExt cx="699141" cy="242355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699141" cy="194730"/>
            </a:xfrm>
            <a:custGeom>
              <a:avLst/>
              <a:gdLst/>
              <a:ahLst/>
              <a:cxnLst/>
              <a:rect l="l" t="t" r="r" b="b"/>
              <a:pathLst>
                <a:path w="699141" h="194730">
                  <a:moveTo>
                    <a:pt x="97365" y="0"/>
                  </a:moveTo>
                  <a:lnTo>
                    <a:pt x="601776" y="0"/>
                  </a:lnTo>
                  <a:cubicBezTo>
                    <a:pt x="655549" y="0"/>
                    <a:pt x="699141" y="43592"/>
                    <a:pt x="699141" y="97365"/>
                  </a:cubicBezTo>
                  <a:lnTo>
                    <a:pt x="699141" y="97365"/>
                  </a:lnTo>
                  <a:cubicBezTo>
                    <a:pt x="699141" y="151138"/>
                    <a:pt x="655549" y="194730"/>
                    <a:pt x="601776" y="194730"/>
                  </a:cubicBezTo>
                  <a:lnTo>
                    <a:pt x="97365" y="194730"/>
                  </a:lnTo>
                  <a:cubicBezTo>
                    <a:pt x="43592" y="194730"/>
                    <a:pt x="0" y="151138"/>
                    <a:pt x="0" y="97365"/>
                  </a:cubicBezTo>
                  <a:lnTo>
                    <a:pt x="0" y="97365"/>
                  </a:lnTo>
                  <a:cubicBezTo>
                    <a:pt x="0" y="43592"/>
                    <a:pt x="43592" y="0"/>
                    <a:pt x="97365" y="0"/>
                  </a:cubicBezTo>
                  <a:close/>
                </a:path>
              </a:pathLst>
            </a:custGeom>
            <a:solidFill>
              <a:srgbClr val="4CCCAC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47625"/>
              <a:ext cx="699141" cy="2423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9694717" y="4801713"/>
            <a:ext cx="1769701" cy="1085558"/>
            <a:chOff x="0" y="-47625"/>
            <a:chExt cx="699141" cy="242355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699141" cy="194730"/>
            </a:xfrm>
            <a:custGeom>
              <a:avLst/>
              <a:gdLst/>
              <a:ahLst/>
              <a:cxnLst/>
              <a:rect l="l" t="t" r="r" b="b"/>
              <a:pathLst>
                <a:path w="699141" h="194730">
                  <a:moveTo>
                    <a:pt x="97365" y="0"/>
                  </a:moveTo>
                  <a:lnTo>
                    <a:pt x="601776" y="0"/>
                  </a:lnTo>
                  <a:cubicBezTo>
                    <a:pt x="655549" y="0"/>
                    <a:pt x="699141" y="43592"/>
                    <a:pt x="699141" y="97365"/>
                  </a:cubicBezTo>
                  <a:lnTo>
                    <a:pt x="699141" y="97365"/>
                  </a:lnTo>
                  <a:cubicBezTo>
                    <a:pt x="699141" y="151138"/>
                    <a:pt x="655549" y="194730"/>
                    <a:pt x="601776" y="194730"/>
                  </a:cubicBezTo>
                  <a:lnTo>
                    <a:pt x="97365" y="194730"/>
                  </a:lnTo>
                  <a:cubicBezTo>
                    <a:pt x="43592" y="194730"/>
                    <a:pt x="0" y="151138"/>
                    <a:pt x="0" y="97365"/>
                  </a:cubicBezTo>
                  <a:lnTo>
                    <a:pt x="0" y="97365"/>
                  </a:lnTo>
                  <a:cubicBezTo>
                    <a:pt x="0" y="43592"/>
                    <a:pt x="43592" y="0"/>
                    <a:pt x="97365" y="0"/>
                  </a:cubicBezTo>
                  <a:close/>
                </a:path>
              </a:pathLst>
            </a:custGeom>
            <a:solidFill>
              <a:srgbClr val="FDCA5E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699141" cy="2423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sp>
        <p:nvSpPr>
          <p:cNvPr id="66" name="Freeform 66"/>
          <p:cNvSpPr/>
          <p:nvPr/>
        </p:nvSpPr>
        <p:spPr>
          <a:xfrm>
            <a:off x="10335108" y="-716144"/>
            <a:ext cx="1171092" cy="1332679"/>
          </a:xfrm>
          <a:custGeom>
            <a:avLst/>
            <a:gdLst/>
            <a:ahLst/>
            <a:cxnLst/>
            <a:rect l="l" t="t" r="r" b="b"/>
            <a:pathLst>
              <a:path w="1756638" h="1999019">
                <a:moveTo>
                  <a:pt x="0" y="0"/>
                </a:moveTo>
                <a:lnTo>
                  <a:pt x="1756638" y="0"/>
                </a:lnTo>
                <a:lnTo>
                  <a:pt x="1756638" y="1999019"/>
                </a:lnTo>
                <a:lnTo>
                  <a:pt x="0" y="1999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5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71" name="Freeform 71"/>
          <p:cNvSpPr/>
          <p:nvPr/>
        </p:nvSpPr>
        <p:spPr>
          <a:xfrm>
            <a:off x="10068976" y="2222909"/>
            <a:ext cx="609697" cy="622935"/>
          </a:xfrm>
          <a:custGeom>
            <a:avLst/>
            <a:gdLst/>
            <a:ahLst/>
            <a:cxnLst/>
            <a:rect l="l" t="t" r="r" b="b"/>
            <a:pathLst>
              <a:path w="914546" h="934402">
                <a:moveTo>
                  <a:pt x="0" y="0"/>
                </a:moveTo>
                <a:lnTo>
                  <a:pt x="914547" y="0"/>
                </a:lnTo>
                <a:lnTo>
                  <a:pt x="914547" y="934403"/>
                </a:lnTo>
                <a:lnTo>
                  <a:pt x="0" y="9344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73" name="Freeform 73"/>
          <p:cNvSpPr/>
          <p:nvPr/>
        </p:nvSpPr>
        <p:spPr>
          <a:xfrm>
            <a:off x="5653239" y="2222909"/>
            <a:ext cx="612812" cy="622935"/>
          </a:xfrm>
          <a:custGeom>
            <a:avLst/>
            <a:gdLst/>
            <a:ahLst/>
            <a:cxnLst/>
            <a:rect l="l" t="t" r="r" b="b"/>
            <a:pathLst>
              <a:path w="919218" h="934402">
                <a:moveTo>
                  <a:pt x="0" y="0"/>
                </a:moveTo>
                <a:lnTo>
                  <a:pt x="919219" y="0"/>
                </a:lnTo>
                <a:lnTo>
                  <a:pt x="919219" y="934403"/>
                </a:lnTo>
                <a:lnTo>
                  <a:pt x="0" y="9344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74" name="Freeform 74"/>
          <p:cNvSpPr/>
          <p:nvPr/>
        </p:nvSpPr>
        <p:spPr>
          <a:xfrm>
            <a:off x="1343684" y="2248995"/>
            <a:ext cx="622935" cy="570764"/>
          </a:xfrm>
          <a:custGeom>
            <a:avLst/>
            <a:gdLst/>
            <a:ahLst/>
            <a:cxnLst/>
            <a:rect l="l" t="t" r="r" b="b"/>
            <a:pathLst>
              <a:path w="934402" h="856146">
                <a:moveTo>
                  <a:pt x="0" y="0"/>
                </a:moveTo>
                <a:lnTo>
                  <a:pt x="934402" y="0"/>
                </a:lnTo>
                <a:lnTo>
                  <a:pt x="934402" y="856147"/>
                </a:lnTo>
                <a:lnTo>
                  <a:pt x="0" y="8561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76" name="TextBox 76"/>
          <p:cNvSpPr txBox="1"/>
          <p:nvPr/>
        </p:nvSpPr>
        <p:spPr>
          <a:xfrm>
            <a:off x="711050" y="3645863"/>
            <a:ext cx="1930699" cy="936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2000" b="1" noProof="0">
                <a:solidFill>
                  <a:srgbClr val="0B3759"/>
                </a:solidFill>
                <a:latin typeface="+mj-lt"/>
                <a:ea typeface="Helvetica World Bold"/>
                <a:cs typeface="Helvetica World Bold"/>
                <a:sym typeface="Helvetica World Bold"/>
              </a:rPr>
              <a:t>1 binôme de Représentant des salariés sociétaires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549547" y="3650845"/>
            <a:ext cx="3146323" cy="7058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2000" b="1" noProof="0">
                <a:solidFill>
                  <a:srgbClr val="0B3759"/>
                </a:solidFill>
                <a:latin typeface="+mj-lt"/>
                <a:ea typeface="Helvetica World Bold"/>
                <a:cs typeface="Helvetica World Bold"/>
                <a:sym typeface="Helvetica World Bold"/>
              </a:rPr>
              <a:t>2 binômes de Représentants des salariés universels</a:t>
            </a:r>
          </a:p>
          <a:p>
            <a:pPr algn="ctr">
              <a:lnSpc>
                <a:spcPts val="1840"/>
              </a:lnSpc>
            </a:pPr>
            <a:r>
              <a:rPr lang="fr-FR" sz="2000" b="1" noProof="0">
                <a:solidFill>
                  <a:srgbClr val="0B3759"/>
                </a:solidFill>
                <a:latin typeface="+mj-lt"/>
                <a:ea typeface="Helvetica World Bold"/>
                <a:cs typeface="Helvetica World Bold"/>
                <a:sym typeface="Helvetica World Bold"/>
              </a:rPr>
              <a:t>  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9854395" y="3814056"/>
            <a:ext cx="1513169" cy="7058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2000" b="1" noProof="0">
                <a:solidFill>
                  <a:srgbClr val="0B3759"/>
                </a:solidFill>
                <a:latin typeface="+mj-lt"/>
                <a:ea typeface="Helvetica World Bold"/>
                <a:cs typeface="Helvetica World Bold"/>
                <a:sym typeface="Helvetica World Bold"/>
              </a:rPr>
              <a:t>Représentant du CSE</a:t>
            </a:r>
          </a:p>
          <a:p>
            <a:pPr algn="ctr">
              <a:lnSpc>
                <a:spcPts val="1840"/>
              </a:lnSpc>
            </a:pPr>
            <a:endParaRPr lang="fr-FR" sz="2000" b="1" noProof="0">
              <a:solidFill>
                <a:srgbClr val="0B3759"/>
              </a:solidFill>
              <a:latin typeface="+mj-lt"/>
              <a:ea typeface="Helvetica World Bold"/>
              <a:cs typeface="Helvetica World Bold"/>
              <a:sym typeface="Helvetica World Bold"/>
            </a:endParaRPr>
          </a:p>
        </p:txBody>
      </p:sp>
      <p:sp>
        <p:nvSpPr>
          <p:cNvPr id="86" name="TextBox 86"/>
          <p:cNvSpPr txBox="1"/>
          <p:nvPr/>
        </p:nvSpPr>
        <p:spPr>
          <a:xfrm>
            <a:off x="987773" y="5171639"/>
            <a:ext cx="129203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1533" b="1" noProof="0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Election par les salaries sociétaires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3480428" y="5119301"/>
            <a:ext cx="129203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1533" b="1" noProof="0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Election par tous les salariés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5368076" y="5161269"/>
            <a:ext cx="1292039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1400" b="1" noProof="0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Désignation par les deux premières OS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7713123" y="5597952"/>
            <a:ext cx="1292039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1533" b="1" noProof="0" err="1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Step</a:t>
            </a:r>
            <a:r>
              <a:rPr lang="fr-FR" sz="1533" b="1" noProof="0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 04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9900684" y="5234716"/>
            <a:ext cx="1292039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1533" b="1" noProof="0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Election par le CSE</a:t>
            </a:r>
          </a:p>
        </p:txBody>
      </p:sp>
      <p:sp>
        <p:nvSpPr>
          <p:cNvPr id="91" name="Titre 1">
            <a:extLst>
              <a:ext uri="{FF2B5EF4-FFF2-40B4-BE49-F238E27FC236}">
                <a16:creationId xmlns:a16="http://schemas.microsoft.com/office/drawing/2014/main" id="{94485D2E-38DC-7DCC-3D67-706CBCA723C7}"/>
              </a:ext>
            </a:extLst>
          </p:cNvPr>
          <p:cNvSpPr txBox="1">
            <a:spLocks/>
          </p:cNvSpPr>
          <p:nvPr/>
        </p:nvSpPr>
        <p:spPr>
          <a:xfrm>
            <a:off x="1676400" y="127381"/>
            <a:ext cx="10515600" cy="1325563"/>
          </a:xfrm>
          <a:prstGeom prst="rect">
            <a:avLst/>
          </a:prstGeom>
        </p:spPr>
        <p:txBody>
          <a:bodyPr lIns="91440" tIns="45720" rIns="91440" bIns="4572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noProof="0"/>
              <a:t>Modalités de désignation / </a:t>
            </a:r>
            <a:br>
              <a:rPr lang="fr-FR" sz="3600" b="1" noProof="0"/>
            </a:br>
            <a:r>
              <a:rPr lang="fr-FR" sz="3600" b="1" noProof="0"/>
              <a:t>élection des représentants</a:t>
            </a:r>
            <a:br>
              <a:rPr lang="fr-FR" sz="3600" b="1" noProof="0"/>
            </a:br>
            <a:r>
              <a:rPr lang="fr-FR" sz="3600" b="1" noProof="0"/>
              <a:t>des salariés au COS</a:t>
            </a:r>
          </a:p>
        </p:txBody>
      </p:sp>
      <p:grpSp>
        <p:nvGrpSpPr>
          <p:cNvPr id="92" name="Group 54">
            <a:extLst>
              <a:ext uri="{FF2B5EF4-FFF2-40B4-BE49-F238E27FC236}">
                <a16:creationId xmlns:a16="http://schemas.microsoft.com/office/drawing/2014/main" id="{3FEF1A22-8EC3-F89D-F747-D59EE08DB159}"/>
              </a:ext>
            </a:extLst>
          </p:cNvPr>
          <p:cNvGrpSpPr/>
          <p:nvPr/>
        </p:nvGrpSpPr>
        <p:grpSpPr>
          <a:xfrm>
            <a:off x="7046531" y="4787487"/>
            <a:ext cx="1769701" cy="1163004"/>
            <a:chOff x="0" y="-47625"/>
            <a:chExt cx="699141" cy="242355"/>
          </a:xfrm>
        </p:grpSpPr>
        <p:sp>
          <p:nvSpPr>
            <p:cNvPr id="93" name="Freeform 55">
              <a:extLst>
                <a:ext uri="{FF2B5EF4-FFF2-40B4-BE49-F238E27FC236}">
                  <a16:creationId xmlns:a16="http://schemas.microsoft.com/office/drawing/2014/main" id="{9DAB77B1-13CA-3EE4-D82E-2274FFAFBFE4}"/>
                </a:ext>
              </a:extLst>
            </p:cNvPr>
            <p:cNvSpPr/>
            <p:nvPr/>
          </p:nvSpPr>
          <p:spPr>
            <a:xfrm>
              <a:off x="0" y="0"/>
              <a:ext cx="699141" cy="194730"/>
            </a:xfrm>
            <a:custGeom>
              <a:avLst/>
              <a:gdLst/>
              <a:ahLst/>
              <a:cxnLst/>
              <a:rect l="l" t="t" r="r" b="b"/>
              <a:pathLst>
                <a:path w="699141" h="194730">
                  <a:moveTo>
                    <a:pt x="97365" y="0"/>
                  </a:moveTo>
                  <a:lnTo>
                    <a:pt x="601776" y="0"/>
                  </a:lnTo>
                  <a:cubicBezTo>
                    <a:pt x="655549" y="0"/>
                    <a:pt x="699141" y="43592"/>
                    <a:pt x="699141" y="97365"/>
                  </a:cubicBezTo>
                  <a:lnTo>
                    <a:pt x="699141" y="97365"/>
                  </a:lnTo>
                  <a:cubicBezTo>
                    <a:pt x="699141" y="151138"/>
                    <a:pt x="655549" y="194730"/>
                    <a:pt x="601776" y="194730"/>
                  </a:cubicBezTo>
                  <a:lnTo>
                    <a:pt x="97365" y="194730"/>
                  </a:lnTo>
                  <a:cubicBezTo>
                    <a:pt x="43592" y="194730"/>
                    <a:pt x="0" y="151138"/>
                    <a:pt x="0" y="97365"/>
                  </a:cubicBezTo>
                  <a:lnTo>
                    <a:pt x="0" y="97365"/>
                  </a:lnTo>
                  <a:cubicBezTo>
                    <a:pt x="0" y="43592"/>
                    <a:pt x="43592" y="0"/>
                    <a:pt x="97365" y="0"/>
                  </a:cubicBezTo>
                  <a:close/>
                </a:path>
              </a:pathLst>
            </a:custGeom>
            <a:solidFill>
              <a:srgbClr val="4CCCAC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94" name="TextBox 56">
              <a:extLst>
                <a:ext uri="{FF2B5EF4-FFF2-40B4-BE49-F238E27FC236}">
                  <a16:creationId xmlns:a16="http://schemas.microsoft.com/office/drawing/2014/main" id="{19E8D61B-AF4F-4DC3-9FC4-6C7550441801}"/>
                </a:ext>
              </a:extLst>
            </p:cNvPr>
            <p:cNvSpPr txBox="1"/>
            <p:nvPr/>
          </p:nvSpPr>
          <p:spPr>
            <a:xfrm>
              <a:off x="0" y="-47625"/>
              <a:ext cx="699141" cy="24235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sp>
        <p:nvSpPr>
          <p:cNvPr id="95" name="TextBox 87">
            <a:extLst>
              <a:ext uri="{FF2B5EF4-FFF2-40B4-BE49-F238E27FC236}">
                <a16:creationId xmlns:a16="http://schemas.microsoft.com/office/drawing/2014/main" id="{68D34D5B-B9BB-FBAA-69FE-5BA0004BC5C2}"/>
              </a:ext>
            </a:extLst>
          </p:cNvPr>
          <p:cNvSpPr txBox="1"/>
          <p:nvPr/>
        </p:nvSpPr>
        <p:spPr>
          <a:xfrm>
            <a:off x="7314406" y="5273328"/>
            <a:ext cx="1292039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1533" b="1" noProof="0">
                <a:solidFill>
                  <a:srgbClr val="FFFFFF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Election par le CSE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56507BE8-7C71-D70A-2AC8-BFB77AF95CDB}"/>
              </a:ext>
            </a:extLst>
          </p:cNvPr>
          <p:cNvSpPr txBox="1"/>
          <p:nvPr/>
        </p:nvSpPr>
        <p:spPr>
          <a:xfrm>
            <a:off x="131666" y="1457669"/>
            <a:ext cx="330134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fr-FR" noProof="0">
                <a:solidFill>
                  <a:schemeClr val="bg1"/>
                </a:solidFill>
              </a:rPr>
              <a:t>Code monétaire et financier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4F246967-C518-D89F-B0B0-8E45D45E5F7B}"/>
              </a:ext>
            </a:extLst>
          </p:cNvPr>
          <p:cNvSpPr txBox="1"/>
          <p:nvPr/>
        </p:nvSpPr>
        <p:spPr>
          <a:xfrm>
            <a:off x="3480428" y="1472352"/>
            <a:ext cx="3301340" cy="36933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noProof="0">
                <a:solidFill>
                  <a:schemeClr val="bg1"/>
                </a:solidFill>
              </a:rPr>
              <a:t>Code du commerce</a:t>
            </a:r>
          </a:p>
        </p:txBody>
      </p:sp>
      <p:cxnSp>
        <p:nvCxnSpPr>
          <p:cNvPr id="104" name="Connecteur droit 103">
            <a:extLst>
              <a:ext uri="{FF2B5EF4-FFF2-40B4-BE49-F238E27FC236}">
                <a16:creationId xmlns:a16="http://schemas.microsoft.com/office/drawing/2014/main" id="{FA691B6E-A805-BA90-FF4B-6660DD9779B2}"/>
              </a:ext>
            </a:extLst>
          </p:cNvPr>
          <p:cNvCxnSpPr/>
          <p:nvPr/>
        </p:nvCxnSpPr>
        <p:spPr>
          <a:xfrm>
            <a:off x="3861021" y="4749170"/>
            <a:ext cx="425885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TextBox 88">
            <a:extLst>
              <a:ext uri="{FF2B5EF4-FFF2-40B4-BE49-F238E27FC236}">
                <a16:creationId xmlns:a16="http://schemas.microsoft.com/office/drawing/2014/main" id="{60875D3F-8748-2CE5-2421-A2FD53069EF6}"/>
              </a:ext>
            </a:extLst>
          </p:cNvPr>
          <p:cNvSpPr txBox="1"/>
          <p:nvPr/>
        </p:nvSpPr>
        <p:spPr>
          <a:xfrm>
            <a:off x="5364019" y="4582530"/>
            <a:ext cx="1292039" cy="230832"/>
          </a:xfrm>
          <a:prstGeom prst="rect">
            <a:avLst/>
          </a:prstGeom>
          <a:solidFill>
            <a:schemeClr val="bg1"/>
          </a:solidFill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40"/>
              </a:lnSpc>
            </a:pPr>
            <a:r>
              <a:rPr lang="fr-FR" sz="1600" noProof="0">
                <a:solidFill>
                  <a:srgbClr val="FF0000"/>
                </a:solidFill>
                <a:latin typeface="Helvetica World Bold"/>
                <a:ea typeface="Helvetica World Bold"/>
                <a:cs typeface="Helvetica World Bold"/>
                <a:sym typeface="Helvetica World Bold"/>
              </a:rPr>
              <a:t>3 possibilités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EB0AEE19-437B-8FB6-6C43-EDCBCE681CB4}"/>
              </a:ext>
            </a:extLst>
          </p:cNvPr>
          <p:cNvCxnSpPr/>
          <p:nvPr/>
        </p:nvCxnSpPr>
        <p:spPr>
          <a:xfrm>
            <a:off x="3871841" y="4749170"/>
            <a:ext cx="0" cy="2658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DE5F3C8-ABA4-24FC-E5D5-9BA513E26247}"/>
              </a:ext>
            </a:extLst>
          </p:cNvPr>
          <p:cNvCxnSpPr>
            <a:cxnSpLocks/>
          </p:cNvCxnSpPr>
          <p:nvPr/>
        </p:nvCxnSpPr>
        <p:spPr>
          <a:xfrm>
            <a:off x="5981057" y="4813362"/>
            <a:ext cx="0" cy="20673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D9B7315A-01E7-FC33-CC03-42DEF8878CB2}"/>
              </a:ext>
            </a:extLst>
          </p:cNvPr>
          <p:cNvCxnSpPr/>
          <p:nvPr/>
        </p:nvCxnSpPr>
        <p:spPr>
          <a:xfrm>
            <a:off x="8119872" y="4749170"/>
            <a:ext cx="0" cy="2658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Ellipse 1">
            <a:extLst>
              <a:ext uri="{FF2B5EF4-FFF2-40B4-BE49-F238E27FC236}">
                <a16:creationId xmlns:a16="http://schemas.microsoft.com/office/drawing/2014/main" id="{7288EF37-8BB6-0FBC-6424-72E4B90B8D2E}"/>
              </a:ext>
            </a:extLst>
          </p:cNvPr>
          <p:cNvSpPr/>
          <p:nvPr/>
        </p:nvSpPr>
        <p:spPr>
          <a:xfrm>
            <a:off x="3341692" y="5914630"/>
            <a:ext cx="1492230" cy="723797"/>
          </a:xfrm>
          <a:prstGeom prst="ellipse">
            <a:avLst/>
          </a:prstGeom>
          <a:solidFill>
            <a:srgbClr val="4CCC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>
                <a:solidFill>
                  <a:schemeClr val="bg1"/>
                </a:solidFill>
              </a:rPr>
              <a:t>1 cadre 1 tech </a:t>
            </a:r>
          </a:p>
        </p:txBody>
      </p:sp>
      <p:pic>
        <p:nvPicPr>
          <p:cNvPr id="19" name="Graphique 18" descr="Culturiste avec un remplissage uni">
            <a:extLst>
              <a:ext uri="{FF2B5EF4-FFF2-40B4-BE49-F238E27FC236}">
                <a16:creationId xmlns:a16="http://schemas.microsoft.com/office/drawing/2014/main" id="{EA05E40F-7299-84C5-A176-92C4A4D1E2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391" y="2879122"/>
            <a:ext cx="914400" cy="91440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B34FD5B1-783D-D993-ADDB-31FF1BF79DC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92387" y="4592518"/>
            <a:ext cx="457223" cy="247663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27D7D2D0-4384-0F4C-193C-71F77A73FE1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59645" y="4181430"/>
            <a:ext cx="457223" cy="247663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D62D2ACA-3399-0C95-B9AF-8050448A37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71693" y="4530651"/>
            <a:ext cx="457223" cy="247663"/>
          </a:xfrm>
          <a:prstGeom prst="rect">
            <a:avLst/>
          </a:prstGeom>
        </p:spPr>
      </p:pic>
      <p:sp>
        <p:nvSpPr>
          <p:cNvPr id="18" name="Ellipse 17">
            <a:extLst>
              <a:ext uri="{FF2B5EF4-FFF2-40B4-BE49-F238E27FC236}">
                <a16:creationId xmlns:a16="http://schemas.microsoft.com/office/drawing/2014/main" id="{E3F55335-F9AF-2F4D-E8CD-8D25E8036149}"/>
              </a:ext>
            </a:extLst>
          </p:cNvPr>
          <p:cNvSpPr/>
          <p:nvPr/>
        </p:nvSpPr>
        <p:spPr>
          <a:xfrm>
            <a:off x="7797970" y="2758968"/>
            <a:ext cx="1399031" cy="914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noProof="0"/>
              <a:t>Avec voix délibérative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8E69E08-A8FB-E838-50F0-6830B55FE5E1}"/>
              </a:ext>
            </a:extLst>
          </p:cNvPr>
          <p:cNvSpPr/>
          <p:nvPr/>
        </p:nvSpPr>
        <p:spPr>
          <a:xfrm>
            <a:off x="1775459" y="2758968"/>
            <a:ext cx="1415475" cy="85707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noProof="0"/>
              <a:t>Avec voix délibérative</a:t>
            </a: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9FB4FC53-E773-66F0-144A-BE1F35B7BE1C}"/>
              </a:ext>
            </a:extLst>
          </p:cNvPr>
          <p:cNvSpPr/>
          <p:nvPr/>
        </p:nvSpPr>
        <p:spPr>
          <a:xfrm>
            <a:off x="10792969" y="2692692"/>
            <a:ext cx="1399031" cy="914400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noProof="0"/>
              <a:t>Sans voix délibérative</a:t>
            </a:r>
          </a:p>
        </p:txBody>
      </p:sp>
      <p:sp>
        <p:nvSpPr>
          <p:cNvPr id="30" name="Espace réservé du numéro de diapositive 29">
            <a:extLst>
              <a:ext uri="{FF2B5EF4-FFF2-40B4-BE49-F238E27FC236}">
                <a16:creationId xmlns:a16="http://schemas.microsoft.com/office/drawing/2014/main" id="{A4D19E8A-700D-BC09-2ECB-93CF997F4F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8</a:t>
            </a:fld>
            <a:endParaRPr lang="fr-FR" noProof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6103CE7-0B82-9434-B571-80F425BFB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789" y="143124"/>
            <a:ext cx="10515600" cy="1325563"/>
          </a:xfrm>
        </p:spPr>
        <p:txBody>
          <a:bodyPr>
            <a:normAutofit/>
          </a:bodyPr>
          <a:lstStyle/>
          <a:p>
            <a:r>
              <a:rPr lang="fr-FR" sz="3200" b="1" noProof="0"/>
              <a:t>Le syndicat</a:t>
            </a:r>
            <a:br>
              <a:rPr lang="fr-FR" sz="3200" b="1" noProof="0"/>
            </a:br>
            <a:r>
              <a:rPr lang="fr-FR" sz="3200" b="1" noProof="0"/>
              <a:t>CSE, COS, EPS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04D99E18-76C8-E496-4414-AC532FC47061}"/>
              </a:ext>
            </a:extLst>
          </p:cNvPr>
          <p:cNvSpPr/>
          <p:nvPr/>
        </p:nvSpPr>
        <p:spPr>
          <a:xfrm>
            <a:off x="876300" y="4152900"/>
            <a:ext cx="2800350" cy="1257300"/>
          </a:xfrm>
          <a:prstGeom prst="roundRect">
            <a:avLst/>
          </a:prstGeom>
          <a:solidFill>
            <a:srgbClr val="9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noProof="0"/>
              <a:t>CSE</a:t>
            </a:r>
          </a:p>
          <a:p>
            <a:pPr algn="ctr"/>
            <a:r>
              <a:rPr lang="fr-FR" sz="2000" noProof="0"/>
              <a:t>4 ans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1166029-B70E-CA9F-6A0D-F1D3F7E2099B}"/>
              </a:ext>
            </a:extLst>
          </p:cNvPr>
          <p:cNvSpPr/>
          <p:nvPr/>
        </p:nvSpPr>
        <p:spPr>
          <a:xfrm>
            <a:off x="4371975" y="4133850"/>
            <a:ext cx="2800350" cy="1257300"/>
          </a:xfrm>
          <a:prstGeom prst="roundRect">
            <a:avLst/>
          </a:prstGeom>
          <a:solidFill>
            <a:srgbClr val="74D1C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noProof="0"/>
              <a:t>COS</a:t>
            </a:r>
          </a:p>
          <a:p>
            <a:pPr algn="ctr"/>
            <a:r>
              <a:rPr lang="fr-FR" sz="2000" noProof="0"/>
              <a:t>6 ans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032B654-3DC8-5F99-6412-79DCFD2F2EE6}"/>
              </a:ext>
            </a:extLst>
          </p:cNvPr>
          <p:cNvSpPr/>
          <p:nvPr/>
        </p:nvSpPr>
        <p:spPr>
          <a:xfrm>
            <a:off x="7867650" y="4152900"/>
            <a:ext cx="2800350" cy="1257300"/>
          </a:xfrm>
          <a:prstGeom prst="roundRect">
            <a:avLst/>
          </a:prstGeom>
          <a:solidFill>
            <a:srgbClr val="FFD3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noProof="0"/>
              <a:t>EPS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7900E1-7008-3A5D-D215-3BCEE7C58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6927" y="1834201"/>
            <a:ext cx="5501269" cy="1690379"/>
          </a:xfrm>
          <a:prstGeom prst="rect">
            <a:avLst/>
          </a:prstGeom>
        </p:spPr>
      </p:pic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8F472142-054F-A74D-3F30-49FA98CFEBEA}"/>
              </a:ext>
            </a:extLst>
          </p:cNvPr>
          <p:cNvCxnSpPr>
            <a:cxnSpLocks/>
            <a:endCxn id="2" idx="0"/>
          </p:cNvCxnSpPr>
          <p:nvPr/>
        </p:nvCxnSpPr>
        <p:spPr>
          <a:xfrm flipH="1">
            <a:off x="2276475" y="3562515"/>
            <a:ext cx="1681163" cy="5903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B0CC35B9-F1F7-9CD1-150B-95531E4DE9E3}"/>
              </a:ext>
            </a:extLst>
          </p:cNvPr>
          <p:cNvCxnSpPr>
            <a:cxnSpLocks/>
          </p:cNvCxnSpPr>
          <p:nvPr/>
        </p:nvCxnSpPr>
        <p:spPr>
          <a:xfrm>
            <a:off x="5867400" y="3562515"/>
            <a:ext cx="0" cy="5713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2574793C-C549-7F06-0DF5-22EA6CBBCF9B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7705725" y="3524580"/>
            <a:ext cx="1562100" cy="6283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579EA86-42AF-132A-4F10-2647AAAD3C43}"/>
              </a:ext>
            </a:extLst>
          </p:cNvPr>
          <p:cNvCxnSpPr>
            <a:cxnSpLocks/>
          </p:cNvCxnSpPr>
          <p:nvPr/>
        </p:nvCxnSpPr>
        <p:spPr>
          <a:xfrm flipV="1">
            <a:off x="3957638" y="3524580"/>
            <a:ext cx="3748087" cy="3793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99186A17-7FE5-D120-1918-603004367860}"/>
              </a:ext>
            </a:extLst>
          </p:cNvPr>
          <p:cNvSpPr txBox="1"/>
          <p:nvPr/>
        </p:nvSpPr>
        <p:spPr>
          <a:xfrm>
            <a:off x="4486954" y="3225841"/>
            <a:ext cx="3581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>
                <a:solidFill>
                  <a:schemeClr val="accent1"/>
                </a:solidFill>
              </a:rPr>
              <a:t>Leviers d’action et d’influence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71C9635-927E-A842-01B9-06087649AF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9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29580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1123436D-518B-1829-020B-90C045122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64" y="3202846"/>
            <a:ext cx="2499271" cy="2499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CE0D1B5-0934-7841-7D5C-1DBBD25E8FFA}"/>
              </a:ext>
            </a:extLst>
          </p:cNvPr>
          <p:cNvSpPr txBox="1"/>
          <p:nvPr/>
        </p:nvSpPr>
        <p:spPr>
          <a:xfrm>
            <a:off x="853437" y="4297238"/>
            <a:ext cx="722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COS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72E0F5E-5D76-8FC1-4436-3971FB714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9791" y="3526971"/>
            <a:ext cx="2711067" cy="2711067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D7C60F7-3E41-FE0A-032E-0097E0F00226}"/>
              </a:ext>
            </a:extLst>
          </p:cNvPr>
          <p:cNvSpPr txBox="1"/>
          <p:nvPr/>
        </p:nvSpPr>
        <p:spPr>
          <a:xfrm>
            <a:off x="8226287" y="5155127"/>
            <a:ext cx="722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CSE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3EB5147-3588-D908-9BF9-FC2BA25409FF}"/>
              </a:ext>
            </a:extLst>
          </p:cNvPr>
          <p:cNvSpPr txBox="1"/>
          <p:nvPr/>
        </p:nvSpPr>
        <p:spPr>
          <a:xfrm>
            <a:off x="9952591" y="5151208"/>
            <a:ext cx="722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COS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AEB0F1F-7FCD-F0EE-BB04-A2389F532B2B}"/>
              </a:ext>
            </a:extLst>
          </p:cNvPr>
          <p:cNvSpPr txBox="1"/>
          <p:nvPr/>
        </p:nvSpPr>
        <p:spPr>
          <a:xfrm>
            <a:off x="5022479" y="2209278"/>
            <a:ext cx="2090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noProof="0"/>
              <a:t>Influence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8223C3-D8E7-3A0E-A8FA-B9006C7B0D71}"/>
              </a:ext>
            </a:extLst>
          </p:cNvPr>
          <p:cNvSpPr txBox="1"/>
          <p:nvPr/>
        </p:nvSpPr>
        <p:spPr>
          <a:xfrm>
            <a:off x="110554" y="1993835"/>
            <a:ext cx="3897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noProof="0"/>
              <a:t>Ressources </a:t>
            </a:r>
          </a:p>
          <a:p>
            <a:pPr algn="ctr"/>
            <a:r>
              <a:rPr lang="fr-FR" sz="2800" noProof="0"/>
              <a:t>(hommes et financier)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0A7A7B4-B9E7-5DB5-F1FF-E123C75E0198}"/>
              </a:ext>
            </a:extLst>
          </p:cNvPr>
          <p:cNvSpPr txBox="1"/>
          <p:nvPr/>
        </p:nvSpPr>
        <p:spPr>
          <a:xfrm>
            <a:off x="8587475" y="2209278"/>
            <a:ext cx="34209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noProof="0"/>
              <a:t>Gagnons les deux !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6A6F7C0E-B12D-56B0-E82C-C9FFACAE3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428884" y="3410575"/>
            <a:ext cx="2846454" cy="2340591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CFE4B06-95D4-40A4-F885-1C923F802428}"/>
              </a:ext>
            </a:extLst>
          </p:cNvPr>
          <p:cNvSpPr txBox="1"/>
          <p:nvPr/>
        </p:nvSpPr>
        <p:spPr>
          <a:xfrm flipH="1">
            <a:off x="6424494" y="4452482"/>
            <a:ext cx="85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CSE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A7884A8-FE47-AA66-E5B3-5F90A14551FB}"/>
              </a:ext>
            </a:extLst>
          </p:cNvPr>
          <p:cNvSpPr txBox="1"/>
          <p:nvPr/>
        </p:nvSpPr>
        <p:spPr>
          <a:xfrm>
            <a:off x="4597057" y="4882504"/>
            <a:ext cx="85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COS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04F236-C0EC-A7EA-F1C6-157845777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790" y="3316461"/>
            <a:ext cx="1505353" cy="150535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E0E509D-21C7-B339-BF12-CFF3BF85A1B8}"/>
              </a:ext>
            </a:extLst>
          </p:cNvPr>
          <p:cNvSpPr txBox="1"/>
          <p:nvPr/>
        </p:nvSpPr>
        <p:spPr>
          <a:xfrm flipH="1">
            <a:off x="2461849" y="4781876"/>
            <a:ext cx="850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CSE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690F6D2-3068-F797-27CD-667ACC0F16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9078" y="2964229"/>
            <a:ext cx="1505353" cy="150535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2B244FF-C730-6743-A32E-28C4BAFA12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9635" y="3316460"/>
            <a:ext cx="1505353" cy="1505353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52AE39-911E-359B-78B3-47681EF1B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3186" y="3331029"/>
            <a:ext cx="1505353" cy="1505353"/>
          </a:xfrm>
          <a:prstGeom prst="rect">
            <a:avLst/>
          </a:prstGeom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5565D89-A84A-BF61-AE06-DED9024226C7}"/>
              </a:ext>
            </a:extLst>
          </p:cNvPr>
          <p:cNvCxnSpPr>
            <a:stCxn id="14" idx="3"/>
          </p:cNvCxnSpPr>
          <p:nvPr/>
        </p:nvCxnSpPr>
        <p:spPr>
          <a:xfrm>
            <a:off x="4008246" y="2470889"/>
            <a:ext cx="0" cy="3280277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849B7844-4BFE-6AD2-F0AD-E3C71535D572}"/>
              </a:ext>
            </a:extLst>
          </p:cNvPr>
          <p:cNvCxnSpPr/>
          <p:nvPr/>
        </p:nvCxnSpPr>
        <p:spPr>
          <a:xfrm>
            <a:off x="7828874" y="2470889"/>
            <a:ext cx="0" cy="3280277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itre 4">
            <a:extLst>
              <a:ext uri="{FF2B5EF4-FFF2-40B4-BE49-F238E27FC236}">
                <a16:creationId xmlns:a16="http://schemas.microsoft.com/office/drawing/2014/main" id="{BE1658BF-18BD-43D6-24D5-F2DF05F1E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2789" y="143124"/>
            <a:ext cx="10515600" cy="1325563"/>
          </a:xfrm>
        </p:spPr>
        <p:txBody>
          <a:bodyPr>
            <a:normAutofit/>
          </a:bodyPr>
          <a:lstStyle/>
          <a:p>
            <a:r>
              <a:rPr lang="fr-FR" sz="3200" b="1" noProof="0"/>
              <a:t>Forces cumulées COS et CSE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E01401E-772E-0753-7DFD-0D93A0ADFA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10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793010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347909" y="3087125"/>
            <a:ext cx="3299199" cy="3010874"/>
            <a:chOff x="-215" y="0"/>
            <a:chExt cx="2418334" cy="2022369"/>
          </a:xfrm>
        </p:grpSpPr>
        <p:sp>
          <p:nvSpPr>
            <p:cNvPr id="4" name="Freeform 4"/>
            <p:cNvSpPr/>
            <p:nvPr/>
          </p:nvSpPr>
          <p:spPr>
            <a:xfrm>
              <a:off x="40004" y="45156"/>
              <a:ext cx="2378115" cy="1977213"/>
            </a:xfrm>
            <a:custGeom>
              <a:avLst/>
              <a:gdLst/>
              <a:ahLst/>
              <a:cxnLst/>
              <a:rect l="l" t="t" r="r" b="b"/>
              <a:pathLst>
                <a:path w="2378115" h="1977213">
                  <a:moveTo>
                    <a:pt x="636" y="1947438"/>
                  </a:moveTo>
                  <a:cubicBezTo>
                    <a:pt x="-1904" y="1956328"/>
                    <a:pt x="3176" y="1962678"/>
                    <a:pt x="15725" y="1963948"/>
                  </a:cubicBezTo>
                  <a:cubicBezTo>
                    <a:pt x="30152" y="1965218"/>
                    <a:pt x="42776" y="1965218"/>
                    <a:pt x="57203" y="1965218"/>
                  </a:cubicBezTo>
                  <a:cubicBezTo>
                    <a:pt x="114911" y="1966488"/>
                    <a:pt x="172620" y="1966488"/>
                    <a:pt x="232132" y="1967759"/>
                  </a:cubicBezTo>
                  <a:cubicBezTo>
                    <a:pt x="264592" y="1969028"/>
                    <a:pt x="297053" y="1970298"/>
                    <a:pt x="327711" y="1971568"/>
                  </a:cubicBezTo>
                  <a:cubicBezTo>
                    <a:pt x="381813" y="1972838"/>
                    <a:pt x="434111" y="1972838"/>
                    <a:pt x="488212" y="1974109"/>
                  </a:cubicBezTo>
                  <a:cubicBezTo>
                    <a:pt x="509853" y="1974109"/>
                    <a:pt x="529690" y="1974109"/>
                    <a:pt x="551331" y="1972838"/>
                  </a:cubicBezTo>
                  <a:cubicBezTo>
                    <a:pt x="560348" y="1972838"/>
                    <a:pt x="571168" y="1971568"/>
                    <a:pt x="580185" y="1971568"/>
                  </a:cubicBezTo>
                  <a:cubicBezTo>
                    <a:pt x="616253" y="1972838"/>
                    <a:pt x="1337607" y="1963948"/>
                    <a:pt x="1373675" y="1965218"/>
                  </a:cubicBezTo>
                  <a:cubicBezTo>
                    <a:pt x="1424169" y="1966488"/>
                    <a:pt x="1563030" y="1966488"/>
                    <a:pt x="1613525" y="1966488"/>
                  </a:cubicBezTo>
                  <a:cubicBezTo>
                    <a:pt x="1633362" y="1966488"/>
                    <a:pt x="1651396" y="1965218"/>
                    <a:pt x="1671233" y="1965218"/>
                  </a:cubicBezTo>
                  <a:lnTo>
                    <a:pt x="1768616" y="1969028"/>
                  </a:lnTo>
                  <a:cubicBezTo>
                    <a:pt x="1838948" y="1971568"/>
                    <a:pt x="1907477" y="1969028"/>
                    <a:pt x="1977809" y="1972838"/>
                  </a:cubicBezTo>
                  <a:cubicBezTo>
                    <a:pt x="2095029" y="1977918"/>
                    <a:pt x="2214052" y="1971568"/>
                    <a:pt x="2314616" y="1976648"/>
                  </a:cubicBezTo>
                  <a:cubicBezTo>
                    <a:pt x="2334936" y="1977918"/>
                    <a:pt x="2355256" y="1976648"/>
                    <a:pt x="2378116" y="1976648"/>
                  </a:cubicBezTo>
                  <a:lnTo>
                    <a:pt x="2378116" y="1916959"/>
                  </a:lnTo>
                  <a:cubicBezTo>
                    <a:pt x="2376846" y="1845800"/>
                    <a:pt x="2375576" y="1774098"/>
                    <a:pt x="2375576" y="1697914"/>
                  </a:cubicBezTo>
                  <a:cubicBezTo>
                    <a:pt x="2375576" y="1609780"/>
                    <a:pt x="2379386" y="1520152"/>
                    <a:pt x="2373036" y="1432018"/>
                  </a:cubicBezTo>
                  <a:cubicBezTo>
                    <a:pt x="2365416" y="1373760"/>
                    <a:pt x="2353986" y="225028"/>
                    <a:pt x="2353986" y="166770"/>
                  </a:cubicBezTo>
                  <a:cubicBezTo>
                    <a:pt x="2351446" y="126438"/>
                    <a:pt x="2350176" y="84611"/>
                    <a:pt x="2347636" y="44279"/>
                  </a:cubicBezTo>
                  <a:cubicBezTo>
                    <a:pt x="2347636" y="32328"/>
                    <a:pt x="2346366" y="20378"/>
                    <a:pt x="2345096" y="5644"/>
                  </a:cubicBezTo>
                  <a:cubicBezTo>
                    <a:pt x="2334936" y="3104"/>
                    <a:pt x="2326046" y="1834"/>
                    <a:pt x="2315886" y="564"/>
                  </a:cubicBezTo>
                  <a:cubicBezTo>
                    <a:pt x="2308266" y="-706"/>
                    <a:pt x="2300646" y="564"/>
                    <a:pt x="2294296" y="564"/>
                  </a:cubicBezTo>
                  <a:lnTo>
                    <a:pt x="6708" y="5644"/>
                  </a:lnTo>
                  <a:lnTo>
                    <a:pt x="636" y="1947438"/>
                  </a:lnTo>
                  <a:close/>
                </a:path>
              </a:pathLst>
            </a:custGeom>
            <a:solidFill>
              <a:srgbClr val="9CF2FE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5" name="Freeform 5"/>
            <p:cNvSpPr/>
            <p:nvPr/>
          </p:nvSpPr>
          <p:spPr>
            <a:xfrm>
              <a:off x="11430" y="16510"/>
              <a:ext cx="2357160" cy="1968465"/>
            </a:xfrm>
            <a:custGeom>
              <a:avLst/>
              <a:gdLst/>
              <a:ahLst/>
              <a:cxnLst/>
              <a:rect l="l" t="t" r="r" b="b"/>
              <a:pathLst>
                <a:path w="2357160" h="1968465">
                  <a:moveTo>
                    <a:pt x="2357160" y="1968465"/>
                  </a:moveTo>
                  <a:lnTo>
                    <a:pt x="0" y="1960844"/>
                  </a:lnTo>
                  <a:lnTo>
                    <a:pt x="0" y="697333"/>
                  </a:lnTo>
                  <a:lnTo>
                    <a:pt x="7620" y="20320"/>
                  </a:lnTo>
                  <a:lnTo>
                    <a:pt x="1176825" y="0"/>
                  </a:lnTo>
                  <a:lnTo>
                    <a:pt x="2335570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6" name="Freeform 6"/>
            <p:cNvSpPr/>
            <p:nvPr/>
          </p:nvSpPr>
          <p:spPr>
            <a:xfrm>
              <a:off x="-215" y="0"/>
              <a:ext cx="2381504" cy="1994429"/>
            </a:xfrm>
            <a:custGeom>
              <a:avLst/>
              <a:gdLst/>
              <a:ahLst/>
              <a:cxnLst/>
              <a:rect l="l" t="t" r="r" b="b"/>
              <a:pathLst>
                <a:path w="2381504" h="1994429">
                  <a:moveTo>
                    <a:pt x="2348485" y="21590"/>
                  </a:moveTo>
                  <a:cubicBezTo>
                    <a:pt x="2349755" y="34290"/>
                    <a:pt x="2349755" y="44450"/>
                    <a:pt x="2351025" y="55077"/>
                  </a:cubicBezTo>
                  <a:cubicBezTo>
                    <a:pt x="2353565" y="95410"/>
                    <a:pt x="2354835" y="137236"/>
                    <a:pt x="2357375" y="177569"/>
                  </a:cubicBezTo>
                  <a:cubicBezTo>
                    <a:pt x="2357375" y="235827"/>
                    <a:pt x="2370075" y="1384559"/>
                    <a:pt x="2376425" y="1442817"/>
                  </a:cubicBezTo>
                  <a:cubicBezTo>
                    <a:pt x="2382775" y="1530951"/>
                    <a:pt x="2378965" y="1620579"/>
                    <a:pt x="2378965" y="1708713"/>
                  </a:cubicBezTo>
                  <a:cubicBezTo>
                    <a:pt x="2378965" y="1786390"/>
                    <a:pt x="2380235" y="1858093"/>
                    <a:pt x="2381505" y="1934174"/>
                  </a:cubicBezTo>
                  <a:lnTo>
                    <a:pt x="2381505" y="1993865"/>
                  </a:lnTo>
                  <a:cubicBezTo>
                    <a:pt x="2358645" y="1993865"/>
                    <a:pt x="2338325" y="1995134"/>
                    <a:pt x="2318005" y="1993865"/>
                  </a:cubicBezTo>
                  <a:cubicBezTo>
                    <a:pt x="2201973" y="1988784"/>
                    <a:pt x="2082950" y="1995134"/>
                    <a:pt x="1965730" y="1990054"/>
                  </a:cubicBezTo>
                  <a:cubicBezTo>
                    <a:pt x="1895398" y="1986244"/>
                    <a:pt x="1826869" y="1988784"/>
                    <a:pt x="1756537" y="1986244"/>
                  </a:cubicBezTo>
                  <a:lnTo>
                    <a:pt x="1659154" y="1982434"/>
                  </a:lnTo>
                  <a:cubicBezTo>
                    <a:pt x="1639317" y="1982434"/>
                    <a:pt x="1621283" y="1983704"/>
                    <a:pt x="1601446" y="1983704"/>
                  </a:cubicBezTo>
                  <a:cubicBezTo>
                    <a:pt x="1550951" y="1982434"/>
                    <a:pt x="1412090" y="1983704"/>
                    <a:pt x="1361595" y="1982434"/>
                  </a:cubicBezTo>
                  <a:cubicBezTo>
                    <a:pt x="1325528" y="1981165"/>
                    <a:pt x="604174" y="1990054"/>
                    <a:pt x="568106" y="1988784"/>
                  </a:cubicBezTo>
                  <a:cubicBezTo>
                    <a:pt x="559089" y="1988784"/>
                    <a:pt x="548269" y="1990054"/>
                    <a:pt x="539252" y="1990054"/>
                  </a:cubicBezTo>
                  <a:cubicBezTo>
                    <a:pt x="517611" y="1990054"/>
                    <a:pt x="497774" y="1991324"/>
                    <a:pt x="476133" y="1991324"/>
                  </a:cubicBezTo>
                  <a:cubicBezTo>
                    <a:pt x="422032" y="1991324"/>
                    <a:pt x="369733" y="1990054"/>
                    <a:pt x="315632" y="1988784"/>
                  </a:cubicBezTo>
                  <a:cubicBezTo>
                    <a:pt x="283171" y="1987515"/>
                    <a:pt x="250710" y="1986244"/>
                    <a:pt x="220052" y="1984974"/>
                  </a:cubicBezTo>
                  <a:cubicBezTo>
                    <a:pt x="162344" y="1983704"/>
                    <a:pt x="104636" y="1982434"/>
                    <a:pt x="45124" y="1982434"/>
                  </a:cubicBezTo>
                  <a:cubicBezTo>
                    <a:pt x="34505" y="1982434"/>
                    <a:pt x="25615" y="1982434"/>
                    <a:pt x="15455" y="1981165"/>
                  </a:cubicBezTo>
                  <a:cubicBezTo>
                    <a:pt x="6565" y="1979894"/>
                    <a:pt x="1485" y="1973544"/>
                    <a:pt x="4025" y="1964654"/>
                  </a:cubicBezTo>
                  <a:cubicBezTo>
                    <a:pt x="12915" y="1932783"/>
                    <a:pt x="9105" y="1895438"/>
                    <a:pt x="7835" y="1856599"/>
                  </a:cubicBezTo>
                  <a:cubicBezTo>
                    <a:pt x="6565" y="1777428"/>
                    <a:pt x="2755" y="1699750"/>
                    <a:pt x="4025" y="1620579"/>
                  </a:cubicBezTo>
                  <a:cubicBezTo>
                    <a:pt x="1485" y="1521988"/>
                    <a:pt x="-3595" y="301554"/>
                    <a:pt x="4025" y="201470"/>
                  </a:cubicBezTo>
                  <a:cubicBezTo>
                    <a:pt x="5295" y="182050"/>
                    <a:pt x="4025" y="161137"/>
                    <a:pt x="5295" y="141718"/>
                  </a:cubicBezTo>
                  <a:cubicBezTo>
                    <a:pt x="6565" y="110348"/>
                    <a:pt x="9105" y="7599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9551" y="30480"/>
                    <a:pt x="88405" y="29210"/>
                  </a:cubicBezTo>
                  <a:cubicBezTo>
                    <a:pt x="137097" y="25400"/>
                    <a:pt x="185788" y="22860"/>
                    <a:pt x="236283" y="20320"/>
                  </a:cubicBezTo>
                  <a:cubicBezTo>
                    <a:pt x="270547" y="17780"/>
                    <a:pt x="304811" y="16510"/>
                    <a:pt x="337272" y="13970"/>
                  </a:cubicBezTo>
                  <a:cubicBezTo>
                    <a:pt x="369733" y="11430"/>
                    <a:pt x="403998" y="8890"/>
                    <a:pt x="436459" y="8890"/>
                  </a:cubicBezTo>
                  <a:cubicBezTo>
                    <a:pt x="472526" y="7620"/>
                    <a:pt x="508594" y="10160"/>
                    <a:pt x="544662" y="8890"/>
                  </a:cubicBezTo>
                  <a:cubicBezTo>
                    <a:pt x="589746" y="8890"/>
                    <a:pt x="1406680" y="6350"/>
                    <a:pt x="1451765" y="5080"/>
                  </a:cubicBezTo>
                  <a:cubicBezTo>
                    <a:pt x="1495046" y="3810"/>
                    <a:pt x="1538327" y="2540"/>
                    <a:pt x="1583412" y="2540"/>
                  </a:cubicBezTo>
                  <a:cubicBezTo>
                    <a:pt x="1657351" y="1270"/>
                    <a:pt x="1729486" y="0"/>
                    <a:pt x="1803425" y="0"/>
                  </a:cubicBezTo>
                  <a:cubicBezTo>
                    <a:pt x="1834083" y="0"/>
                    <a:pt x="1866544" y="2540"/>
                    <a:pt x="1897201" y="2540"/>
                  </a:cubicBezTo>
                  <a:cubicBezTo>
                    <a:pt x="1981960" y="3810"/>
                    <a:pt x="2068523" y="5080"/>
                    <a:pt x="2153282" y="7620"/>
                  </a:cubicBezTo>
                  <a:cubicBezTo>
                    <a:pt x="2198366" y="8890"/>
                    <a:pt x="2243451" y="12700"/>
                    <a:pt x="2288536" y="16510"/>
                  </a:cubicBezTo>
                  <a:lnTo>
                    <a:pt x="2318005" y="16510"/>
                  </a:lnTo>
                  <a:cubicBezTo>
                    <a:pt x="2329435" y="17780"/>
                    <a:pt x="2338325" y="20320"/>
                    <a:pt x="2348485" y="21590"/>
                  </a:cubicBezTo>
                  <a:close/>
                  <a:moveTo>
                    <a:pt x="2358645" y="1977354"/>
                  </a:moveTo>
                  <a:cubicBezTo>
                    <a:pt x="2359915" y="1960844"/>
                    <a:pt x="2361185" y="1948144"/>
                    <a:pt x="2361185" y="1935444"/>
                  </a:cubicBezTo>
                  <a:cubicBezTo>
                    <a:pt x="2359915" y="1850624"/>
                    <a:pt x="2358645" y="1771453"/>
                    <a:pt x="2358645" y="1686306"/>
                  </a:cubicBezTo>
                  <a:cubicBezTo>
                    <a:pt x="2358645" y="1647467"/>
                    <a:pt x="2361185" y="1608628"/>
                    <a:pt x="2359915" y="1569790"/>
                  </a:cubicBezTo>
                  <a:cubicBezTo>
                    <a:pt x="2359915" y="1533938"/>
                    <a:pt x="2358645" y="1496593"/>
                    <a:pt x="2357375" y="1460742"/>
                  </a:cubicBezTo>
                  <a:cubicBezTo>
                    <a:pt x="2352295" y="1405472"/>
                    <a:pt x="2340865" y="261222"/>
                    <a:pt x="2340865" y="205951"/>
                  </a:cubicBezTo>
                  <a:cubicBezTo>
                    <a:pt x="2338325" y="159643"/>
                    <a:pt x="2335785" y="111842"/>
                    <a:pt x="2333245" y="65534"/>
                  </a:cubicBezTo>
                  <a:cubicBezTo>
                    <a:pt x="2331975" y="44450"/>
                    <a:pt x="2330705" y="43180"/>
                    <a:pt x="2313783" y="41910"/>
                  </a:cubicBezTo>
                  <a:cubicBezTo>
                    <a:pt x="2308373" y="41910"/>
                    <a:pt x="2304766" y="41910"/>
                    <a:pt x="2299356" y="40640"/>
                  </a:cubicBezTo>
                  <a:cubicBezTo>
                    <a:pt x="2254271" y="36830"/>
                    <a:pt x="2207383" y="31750"/>
                    <a:pt x="2162299" y="30480"/>
                  </a:cubicBezTo>
                  <a:cubicBezTo>
                    <a:pt x="2052292" y="26670"/>
                    <a:pt x="1940482" y="25400"/>
                    <a:pt x="1830476" y="22860"/>
                  </a:cubicBezTo>
                  <a:lnTo>
                    <a:pt x="1700632" y="22860"/>
                  </a:lnTo>
                  <a:cubicBezTo>
                    <a:pt x="1642924" y="22860"/>
                    <a:pt x="1585215" y="22860"/>
                    <a:pt x="1529310" y="24130"/>
                  </a:cubicBezTo>
                  <a:cubicBezTo>
                    <a:pt x="1480619" y="25400"/>
                    <a:pt x="660078" y="29210"/>
                    <a:pt x="611387" y="29210"/>
                  </a:cubicBezTo>
                  <a:cubicBezTo>
                    <a:pt x="532038" y="29210"/>
                    <a:pt x="452689" y="26670"/>
                    <a:pt x="373340" y="33020"/>
                  </a:cubicBezTo>
                  <a:cubicBezTo>
                    <a:pt x="331862" y="36830"/>
                    <a:pt x="292188" y="36830"/>
                    <a:pt x="252513" y="38100"/>
                  </a:cubicBezTo>
                  <a:cubicBezTo>
                    <a:pt x="183985" y="41910"/>
                    <a:pt x="115456" y="45720"/>
                    <a:pt x="46927" y="50800"/>
                  </a:cubicBezTo>
                  <a:cubicBezTo>
                    <a:pt x="33235" y="50800"/>
                    <a:pt x="30695" y="53584"/>
                    <a:pt x="29425" y="71509"/>
                  </a:cubicBezTo>
                  <a:cubicBezTo>
                    <a:pt x="28155" y="98398"/>
                    <a:pt x="28155" y="125286"/>
                    <a:pt x="26885" y="152174"/>
                  </a:cubicBezTo>
                  <a:cubicBezTo>
                    <a:pt x="25615" y="196988"/>
                    <a:pt x="23075" y="240308"/>
                    <a:pt x="21805" y="285122"/>
                  </a:cubicBezTo>
                  <a:cubicBezTo>
                    <a:pt x="16725" y="332924"/>
                    <a:pt x="23075" y="1501075"/>
                    <a:pt x="25615" y="1548876"/>
                  </a:cubicBezTo>
                  <a:cubicBezTo>
                    <a:pt x="25615" y="1599666"/>
                    <a:pt x="25615" y="1651949"/>
                    <a:pt x="26885" y="1702738"/>
                  </a:cubicBezTo>
                  <a:cubicBezTo>
                    <a:pt x="26885" y="1740083"/>
                    <a:pt x="29425" y="1777428"/>
                    <a:pt x="29425" y="1814773"/>
                  </a:cubicBezTo>
                  <a:cubicBezTo>
                    <a:pt x="29425" y="1855105"/>
                    <a:pt x="29425" y="1895438"/>
                    <a:pt x="28155" y="1935444"/>
                  </a:cubicBezTo>
                  <a:lnTo>
                    <a:pt x="28155" y="1945604"/>
                  </a:lnTo>
                  <a:cubicBezTo>
                    <a:pt x="28155" y="1955765"/>
                    <a:pt x="31965" y="1959575"/>
                    <a:pt x="40855" y="1959575"/>
                  </a:cubicBezTo>
                  <a:cubicBezTo>
                    <a:pt x="63158" y="1959575"/>
                    <a:pt x="88405" y="1960844"/>
                    <a:pt x="111849" y="1960844"/>
                  </a:cubicBezTo>
                  <a:cubicBezTo>
                    <a:pt x="146114" y="1960844"/>
                    <a:pt x="182181" y="1958304"/>
                    <a:pt x="216446" y="1960844"/>
                  </a:cubicBezTo>
                  <a:cubicBezTo>
                    <a:pt x="272351" y="1964654"/>
                    <a:pt x="328255" y="1967194"/>
                    <a:pt x="384160" y="1965925"/>
                  </a:cubicBezTo>
                  <a:cubicBezTo>
                    <a:pt x="420228" y="1964654"/>
                    <a:pt x="454493" y="1967194"/>
                    <a:pt x="490560" y="1967194"/>
                  </a:cubicBezTo>
                  <a:cubicBezTo>
                    <a:pt x="542858" y="1967194"/>
                    <a:pt x="595157" y="1965925"/>
                    <a:pt x="647455" y="1967194"/>
                  </a:cubicBezTo>
                  <a:cubicBezTo>
                    <a:pt x="725000" y="1968465"/>
                    <a:pt x="1576198" y="1958304"/>
                    <a:pt x="1655547" y="1960844"/>
                  </a:cubicBezTo>
                  <a:cubicBezTo>
                    <a:pt x="1689812" y="1962115"/>
                    <a:pt x="1724076" y="1963385"/>
                    <a:pt x="1756537" y="1963385"/>
                  </a:cubicBezTo>
                  <a:cubicBezTo>
                    <a:pt x="1816049" y="1965925"/>
                    <a:pt x="1873757" y="1962115"/>
                    <a:pt x="1933269" y="1965925"/>
                  </a:cubicBezTo>
                  <a:cubicBezTo>
                    <a:pt x="1981960" y="1968465"/>
                    <a:pt x="2030652" y="1968465"/>
                    <a:pt x="2079343" y="1971004"/>
                  </a:cubicBezTo>
                  <a:cubicBezTo>
                    <a:pt x="2151478" y="1974815"/>
                    <a:pt x="2223614" y="1977354"/>
                    <a:pt x="2295749" y="1978625"/>
                  </a:cubicBezTo>
                  <a:cubicBezTo>
                    <a:pt x="2320545" y="1978625"/>
                    <a:pt x="2338325" y="1977354"/>
                    <a:pt x="2358645" y="197735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165918" y="3042189"/>
            <a:ext cx="3299199" cy="3013163"/>
            <a:chOff x="-215" y="0"/>
            <a:chExt cx="2418334" cy="2022369"/>
          </a:xfrm>
        </p:grpSpPr>
        <p:sp>
          <p:nvSpPr>
            <p:cNvPr id="8" name="Freeform 8"/>
            <p:cNvSpPr/>
            <p:nvPr/>
          </p:nvSpPr>
          <p:spPr>
            <a:xfrm>
              <a:off x="40004" y="45156"/>
              <a:ext cx="2378115" cy="1977213"/>
            </a:xfrm>
            <a:custGeom>
              <a:avLst/>
              <a:gdLst/>
              <a:ahLst/>
              <a:cxnLst/>
              <a:rect l="l" t="t" r="r" b="b"/>
              <a:pathLst>
                <a:path w="2378115" h="1977213">
                  <a:moveTo>
                    <a:pt x="636" y="1947438"/>
                  </a:moveTo>
                  <a:cubicBezTo>
                    <a:pt x="-1904" y="1956328"/>
                    <a:pt x="3176" y="1962678"/>
                    <a:pt x="15725" y="1963948"/>
                  </a:cubicBezTo>
                  <a:cubicBezTo>
                    <a:pt x="30152" y="1965218"/>
                    <a:pt x="42776" y="1965218"/>
                    <a:pt x="57203" y="1965218"/>
                  </a:cubicBezTo>
                  <a:cubicBezTo>
                    <a:pt x="114911" y="1966488"/>
                    <a:pt x="172620" y="1966488"/>
                    <a:pt x="232132" y="1967759"/>
                  </a:cubicBezTo>
                  <a:cubicBezTo>
                    <a:pt x="264592" y="1969028"/>
                    <a:pt x="297053" y="1970298"/>
                    <a:pt x="327711" y="1971568"/>
                  </a:cubicBezTo>
                  <a:cubicBezTo>
                    <a:pt x="381813" y="1972838"/>
                    <a:pt x="434111" y="1972838"/>
                    <a:pt x="488212" y="1974109"/>
                  </a:cubicBezTo>
                  <a:cubicBezTo>
                    <a:pt x="509853" y="1974109"/>
                    <a:pt x="529690" y="1974109"/>
                    <a:pt x="551331" y="1972838"/>
                  </a:cubicBezTo>
                  <a:cubicBezTo>
                    <a:pt x="560348" y="1972838"/>
                    <a:pt x="571168" y="1971568"/>
                    <a:pt x="580185" y="1971568"/>
                  </a:cubicBezTo>
                  <a:cubicBezTo>
                    <a:pt x="616253" y="1972838"/>
                    <a:pt x="1337607" y="1963948"/>
                    <a:pt x="1373675" y="1965218"/>
                  </a:cubicBezTo>
                  <a:cubicBezTo>
                    <a:pt x="1424169" y="1966488"/>
                    <a:pt x="1563030" y="1966488"/>
                    <a:pt x="1613525" y="1966488"/>
                  </a:cubicBezTo>
                  <a:cubicBezTo>
                    <a:pt x="1633362" y="1966488"/>
                    <a:pt x="1651396" y="1965218"/>
                    <a:pt x="1671233" y="1965218"/>
                  </a:cubicBezTo>
                  <a:lnTo>
                    <a:pt x="1768616" y="1969028"/>
                  </a:lnTo>
                  <a:cubicBezTo>
                    <a:pt x="1838948" y="1971568"/>
                    <a:pt x="1907477" y="1969028"/>
                    <a:pt x="1977809" y="1972838"/>
                  </a:cubicBezTo>
                  <a:cubicBezTo>
                    <a:pt x="2095029" y="1977918"/>
                    <a:pt x="2214052" y="1971568"/>
                    <a:pt x="2314616" y="1976648"/>
                  </a:cubicBezTo>
                  <a:cubicBezTo>
                    <a:pt x="2334936" y="1977918"/>
                    <a:pt x="2355256" y="1976648"/>
                    <a:pt x="2378116" y="1976648"/>
                  </a:cubicBezTo>
                  <a:lnTo>
                    <a:pt x="2378116" y="1916959"/>
                  </a:lnTo>
                  <a:cubicBezTo>
                    <a:pt x="2376846" y="1845800"/>
                    <a:pt x="2375576" y="1774098"/>
                    <a:pt x="2375576" y="1697914"/>
                  </a:cubicBezTo>
                  <a:cubicBezTo>
                    <a:pt x="2375576" y="1609780"/>
                    <a:pt x="2379386" y="1520152"/>
                    <a:pt x="2373036" y="1432018"/>
                  </a:cubicBezTo>
                  <a:cubicBezTo>
                    <a:pt x="2365416" y="1373760"/>
                    <a:pt x="2353986" y="225028"/>
                    <a:pt x="2353986" y="166770"/>
                  </a:cubicBezTo>
                  <a:cubicBezTo>
                    <a:pt x="2351446" y="126438"/>
                    <a:pt x="2350176" y="84611"/>
                    <a:pt x="2347636" y="44279"/>
                  </a:cubicBezTo>
                  <a:cubicBezTo>
                    <a:pt x="2347636" y="32328"/>
                    <a:pt x="2346366" y="20378"/>
                    <a:pt x="2345096" y="5644"/>
                  </a:cubicBezTo>
                  <a:cubicBezTo>
                    <a:pt x="2334936" y="3104"/>
                    <a:pt x="2326046" y="1834"/>
                    <a:pt x="2315886" y="564"/>
                  </a:cubicBezTo>
                  <a:cubicBezTo>
                    <a:pt x="2308266" y="-706"/>
                    <a:pt x="2300646" y="564"/>
                    <a:pt x="2294296" y="564"/>
                  </a:cubicBezTo>
                  <a:lnTo>
                    <a:pt x="6708" y="5644"/>
                  </a:lnTo>
                  <a:lnTo>
                    <a:pt x="636" y="1947438"/>
                  </a:lnTo>
                  <a:close/>
                </a:path>
              </a:pathLst>
            </a:custGeom>
            <a:solidFill>
              <a:srgbClr val="B0ECB1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9" name="Freeform 9"/>
            <p:cNvSpPr/>
            <p:nvPr/>
          </p:nvSpPr>
          <p:spPr>
            <a:xfrm>
              <a:off x="11430" y="16510"/>
              <a:ext cx="2357160" cy="1968465"/>
            </a:xfrm>
            <a:custGeom>
              <a:avLst/>
              <a:gdLst/>
              <a:ahLst/>
              <a:cxnLst/>
              <a:rect l="l" t="t" r="r" b="b"/>
              <a:pathLst>
                <a:path w="2357160" h="1968465">
                  <a:moveTo>
                    <a:pt x="2357160" y="1968465"/>
                  </a:moveTo>
                  <a:lnTo>
                    <a:pt x="0" y="1960844"/>
                  </a:lnTo>
                  <a:lnTo>
                    <a:pt x="0" y="697333"/>
                  </a:lnTo>
                  <a:lnTo>
                    <a:pt x="7620" y="20320"/>
                  </a:lnTo>
                  <a:lnTo>
                    <a:pt x="1176825" y="0"/>
                  </a:lnTo>
                  <a:lnTo>
                    <a:pt x="2335570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-215" y="0"/>
              <a:ext cx="2381504" cy="1994429"/>
            </a:xfrm>
            <a:custGeom>
              <a:avLst/>
              <a:gdLst/>
              <a:ahLst/>
              <a:cxnLst/>
              <a:rect l="l" t="t" r="r" b="b"/>
              <a:pathLst>
                <a:path w="2381504" h="1994429">
                  <a:moveTo>
                    <a:pt x="2348485" y="21590"/>
                  </a:moveTo>
                  <a:cubicBezTo>
                    <a:pt x="2349755" y="34290"/>
                    <a:pt x="2349755" y="44450"/>
                    <a:pt x="2351025" y="55077"/>
                  </a:cubicBezTo>
                  <a:cubicBezTo>
                    <a:pt x="2353565" y="95410"/>
                    <a:pt x="2354835" y="137236"/>
                    <a:pt x="2357375" y="177569"/>
                  </a:cubicBezTo>
                  <a:cubicBezTo>
                    <a:pt x="2357375" y="235827"/>
                    <a:pt x="2370075" y="1384559"/>
                    <a:pt x="2376425" y="1442817"/>
                  </a:cubicBezTo>
                  <a:cubicBezTo>
                    <a:pt x="2382775" y="1530951"/>
                    <a:pt x="2378965" y="1620579"/>
                    <a:pt x="2378965" y="1708713"/>
                  </a:cubicBezTo>
                  <a:cubicBezTo>
                    <a:pt x="2378965" y="1786390"/>
                    <a:pt x="2380235" y="1858093"/>
                    <a:pt x="2381505" y="1934174"/>
                  </a:cubicBezTo>
                  <a:lnTo>
                    <a:pt x="2381505" y="1993865"/>
                  </a:lnTo>
                  <a:cubicBezTo>
                    <a:pt x="2358645" y="1993865"/>
                    <a:pt x="2338325" y="1995134"/>
                    <a:pt x="2318005" y="1993865"/>
                  </a:cubicBezTo>
                  <a:cubicBezTo>
                    <a:pt x="2201973" y="1988784"/>
                    <a:pt x="2082950" y="1995134"/>
                    <a:pt x="1965730" y="1990054"/>
                  </a:cubicBezTo>
                  <a:cubicBezTo>
                    <a:pt x="1895398" y="1986244"/>
                    <a:pt x="1826869" y="1988784"/>
                    <a:pt x="1756537" y="1986244"/>
                  </a:cubicBezTo>
                  <a:lnTo>
                    <a:pt x="1659154" y="1982434"/>
                  </a:lnTo>
                  <a:cubicBezTo>
                    <a:pt x="1639317" y="1982434"/>
                    <a:pt x="1621283" y="1983704"/>
                    <a:pt x="1601446" y="1983704"/>
                  </a:cubicBezTo>
                  <a:cubicBezTo>
                    <a:pt x="1550951" y="1982434"/>
                    <a:pt x="1412090" y="1983704"/>
                    <a:pt x="1361595" y="1982434"/>
                  </a:cubicBezTo>
                  <a:cubicBezTo>
                    <a:pt x="1325528" y="1981165"/>
                    <a:pt x="604174" y="1990054"/>
                    <a:pt x="568106" y="1988784"/>
                  </a:cubicBezTo>
                  <a:cubicBezTo>
                    <a:pt x="559089" y="1988784"/>
                    <a:pt x="548269" y="1990054"/>
                    <a:pt x="539252" y="1990054"/>
                  </a:cubicBezTo>
                  <a:cubicBezTo>
                    <a:pt x="517611" y="1990054"/>
                    <a:pt x="497774" y="1991324"/>
                    <a:pt x="476133" y="1991324"/>
                  </a:cubicBezTo>
                  <a:cubicBezTo>
                    <a:pt x="422032" y="1991324"/>
                    <a:pt x="369733" y="1990054"/>
                    <a:pt x="315632" y="1988784"/>
                  </a:cubicBezTo>
                  <a:cubicBezTo>
                    <a:pt x="283171" y="1987515"/>
                    <a:pt x="250710" y="1986244"/>
                    <a:pt x="220052" y="1984974"/>
                  </a:cubicBezTo>
                  <a:cubicBezTo>
                    <a:pt x="162344" y="1983704"/>
                    <a:pt x="104636" y="1982434"/>
                    <a:pt x="45124" y="1982434"/>
                  </a:cubicBezTo>
                  <a:cubicBezTo>
                    <a:pt x="34505" y="1982434"/>
                    <a:pt x="25615" y="1982434"/>
                    <a:pt x="15455" y="1981165"/>
                  </a:cubicBezTo>
                  <a:cubicBezTo>
                    <a:pt x="6565" y="1979894"/>
                    <a:pt x="1485" y="1973544"/>
                    <a:pt x="4025" y="1964654"/>
                  </a:cubicBezTo>
                  <a:cubicBezTo>
                    <a:pt x="12915" y="1932783"/>
                    <a:pt x="9105" y="1895438"/>
                    <a:pt x="7835" y="1856599"/>
                  </a:cubicBezTo>
                  <a:cubicBezTo>
                    <a:pt x="6565" y="1777428"/>
                    <a:pt x="2755" y="1699750"/>
                    <a:pt x="4025" y="1620579"/>
                  </a:cubicBezTo>
                  <a:cubicBezTo>
                    <a:pt x="1485" y="1521988"/>
                    <a:pt x="-3595" y="301554"/>
                    <a:pt x="4025" y="201470"/>
                  </a:cubicBezTo>
                  <a:cubicBezTo>
                    <a:pt x="5295" y="182050"/>
                    <a:pt x="4025" y="161137"/>
                    <a:pt x="5295" y="141718"/>
                  </a:cubicBezTo>
                  <a:cubicBezTo>
                    <a:pt x="6565" y="110348"/>
                    <a:pt x="9105" y="7599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9551" y="30480"/>
                    <a:pt x="88405" y="29210"/>
                  </a:cubicBezTo>
                  <a:cubicBezTo>
                    <a:pt x="137097" y="25400"/>
                    <a:pt x="185788" y="22860"/>
                    <a:pt x="236283" y="20320"/>
                  </a:cubicBezTo>
                  <a:cubicBezTo>
                    <a:pt x="270547" y="17780"/>
                    <a:pt x="304811" y="16510"/>
                    <a:pt x="337272" y="13970"/>
                  </a:cubicBezTo>
                  <a:cubicBezTo>
                    <a:pt x="369733" y="11430"/>
                    <a:pt x="403998" y="8890"/>
                    <a:pt x="436459" y="8890"/>
                  </a:cubicBezTo>
                  <a:cubicBezTo>
                    <a:pt x="472526" y="7620"/>
                    <a:pt x="508594" y="10160"/>
                    <a:pt x="544662" y="8890"/>
                  </a:cubicBezTo>
                  <a:cubicBezTo>
                    <a:pt x="589746" y="8890"/>
                    <a:pt x="1406680" y="6350"/>
                    <a:pt x="1451765" y="5080"/>
                  </a:cubicBezTo>
                  <a:cubicBezTo>
                    <a:pt x="1495046" y="3810"/>
                    <a:pt x="1538327" y="2540"/>
                    <a:pt x="1583412" y="2540"/>
                  </a:cubicBezTo>
                  <a:cubicBezTo>
                    <a:pt x="1657351" y="1270"/>
                    <a:pt x="1729486" y="0"/>
                    <a:pt x="1803425" y="0"/>
                  </a:cubicBezTo>
                  <a:cubicBezTo>
                    <a:pt x="1834083" y="0"/>
                    <a:pt x="1866544" y="2540"/>
                    <a:pt x="1897201" y="2540"/>
                  </a:cubicBezTo>
                  <a:cubicBezTo>
                    <a:pt x="1981960" y="3810"/>
                    <a:pt x="2068523" y="5080"/>
                    <a:pt x="2153282" y="7620"/>
                  </a:cubicBezTo>
                  <a:cubicBezTo>
                    <a:pt x="2198366" y="8890"/>
                    <a:pt x="2243451" y="12700"/>
                    <a:pt x="2288536" y="16510"/>
                  </a:cubicBezTo>
                  <a:lnTo>
                    <a:pt x="2318005" y="16510"/>
                  </a:lnTo>
                  <a:cubicBezTo>
                    <a:pt x="2329435" y="17780"/>
                    <a:pt x="2338325" y="20320"/>
                    <a:pt x="2348485" y="21590"/>
                  </a:cubicBezTo>
                  <a:close/>
                  <a:moveTo>
                    <a:pt x="2358645" y="1977354"/>
                  </a:moveTo>
                  <a:cubicBezTo>
                    <a:pt x="2359915" y="1960844"/>
                    <a:pt x="2361185" y="1948144"/>
                    <a:pt x="2361185" y="1935444"/>
                  </a:cubicBezTo>
                  <a:cubicBezTo>
                    <a:pt x="2359915" y="1850624"/>
                    <a:pt x="2358645" y="1771453"/>
                    <a:pt x="2358645" y="1686306"/>
                  </a:cubicBezTo>
                  <a:cubicBezTo>
                    <a:pt x="2358645" y="1647467"/>
                    <a:pt x="2361185" y="1608628"/>
                    <a:pt x="2359915" y="1569790"/>
                  </a:cubicBezTo>
                  <a:cubicBezTo>
                    <a:pt x="2359915" y="1533938"/>
                    <a:pt x="2358645" y="1496593"/>
                    <a:pt x="2357375" y="1460742"/>
                  </a:cubicBezTo>
                  <a:cubicBezTo>
                    <a:pt x="2352295" y="1405472"/>
                    <a:pt x="2340865" y="261222"/>
                    <a:pt x="2340865" y="205951"/>
                  </a:cubicBezTo>
                  <a:cubicBezTo>
                    <a:pt x="2338325" y="159643"/>
                    <a:pt x="2335785" y="111842"/>
                    <a:pt x="2333245" y="65534"/>
                  </a:cubicBezTo>
                  <a:cubicBezTo>
                    <a:pt x="2331975" y="44450"/>
                    <a:pt x="2330705" y="43180"/>
                    <a:pt x="2313783" y="41910"/>
                  </a:cubicBezTo>
                  <a:cubicBezTo>
                    <a:pt x="2308373" y="41910"/>
                    <a:pt x="2304766" y="41910"/>
                    <a:pt x="2299356" y="40640"/>
                  </a:cubicBezTo>
                  <a:cubicBezTo>
                    <a:pt x="2254271" y="36830"/>
                    <a:pt x="2207383" y="31750"/>
                    <a:pt x="2162299" y="30480"/>
                  </a:cubicBezTo>
                  <a:cubicBezTo>
                    <a:pt x="2052292" y="26670"/>
                    <a:pt x="1940482" y="25400"/>
                    <a:pt x="1830476" y="22860"/>
                  </a:cubicBezTo>
                  <a:lnTo>
                    <a:pt x="1700632" y="22860"/>
                  </a:lnTo>
                  <a:cubicBezTo>
                    <a:pt x="1642924" y="22860"/>
                    <a:pt x="1585215" y="22860"/>
                    <a:pt x="1529310" y="24130"/>
                  </a:cubicBezTo>
                  <a:cubicBezTo>
                    <a:pt x="1480619" y="25400"/>
                    <a:pt x="660078" y="29210"/>
                    <a:pt x="611387" y="29210"/>
                  </a:cubicBezTo>
                  <a:cubicBezTo>
                    <a:pt x="532038" y="29210"/>
                    <a:pt x="452689" y="26670"/>
                    <a:pt x="373340" y="33020"/>
                  </a:cubicBezTo>
                  <a:cubicBezTo>
                    <a:pt x="331862" y="36830"/>
                    <a:pt x="292188" y="36830"/>
                    <a:pt x="252513" y="38100"/>
                  </a:cubicBezTo>
                  <a:cubicBezTo>
                    <a:pt x="183985" y="41910"/>
                    <a:pt x="115456" y="45720"/>
                    <a:pt x="46927" y="50800"/>
                  </a:cubicBezTo>
                  <a:cubicBezTo>
                    <a:pt x="33235" y="50800"/>
                    <a:pt x="30695" y="53584"/>
                    <a:pt x="29425" y="71509"/>
                  </a:cubicBezTo>
                  <a:cubicBezTo>
                    <a:pt x="28155" y="98398"/>
                    <a:pt x="28155" y="125286"/>
                    <a:pt x="26885" y="152174"/>
                  </a:cubicBezTo>
                  <a:cubicBezTo>
                    <a:pt x="25615" y="196988"/>
                    <a:pt x="23075" y="240308"/>
                    <a:pt x="21805" y="285122"/>
                  </a:cubicBezTo>
                  <a:cubicBezTo>
                    <a:pt x="16725" y="332924"/>
                    <a:pt x="23075" y="1501075"/>
                    <a:pt x="25615" y="1548876"/>
                  </a:cubicBezTo>
                  <a:cubicBezTo>
                    <a:pt x="25615" y="1599666"/>
                    <a:pt x="25615" y="1651949"/>
                    <a:pt x="26885" y="1702738"/>
                  </a:cubicBezTo>
                  <a:cubicBezTo>
                    <a:pt x="26885" y="1740083"/>
                    <a:pt x="29425" y="1777428"/>
                    <a:pt x="29425" y="1814773"/>
                  </a:cubicBezTo>
                  <a:cubicBezTo>
                    <a:pt x="29425" y="1855105"/>
                    <a:pt x="29425" y="1895438"/>
                    <a:pt x="28155" y="1935444"/>
                  </a:cubicBezTo>
                  <a:lnTo>
                    <a:pt x="28155" y="1945604"/>
                  </a:lnTo>
                  <a:cubicBezTo>
                    <a:pt x="28155" y="1955765"/>
                    <a:pt x="31965" y="1959575"/>
                    <a:pt x="40855" y="1959575"/>
                  </a:cubicBezTo>
                  <a:cubicBezTo>
                    <a:pt x="63158" y="1959575"/>
                    <a:pt x="88405" y="1960844"/>
                    <a:pt x="111849" y="1960844"/>
                  </a:cubicBezTo>
                  <a:cubicBezTo>
                    <a:pt x="146114" y="1960844"/>
                    <a:pt x="182181" y="1958304"/>
                    <a:pt x="216446" y="1960844"/>
                  </a:cubicBezTo>
                  <a:cubicBezTo>
                    <a:pt x="272351" y="1964654"/>
                    <a:pt x="328255" y="1967194"/>
                    <a:pt x="384160" y="1965925"/>
                  </a:cubicBezTo>
                  <a:cubicBezTo>
                    <a:pt x="420228" y="1964654"/>
                    <a:pt x="454493" y="1967194"/>
                    <a:pt x="490560" y="1967194"/>
                  </a:cubicBezTo>
                  <a:cubicBezTo>
                    <a:pt x="542858" y="1967194"/>
                    <a:pt x="595157" y="1965925"/>
                    <a:pt x="647455" y="1967194"/>
                  </a:cubicBezTo>
                  <a:cubicBezTo>
                    <a:pt x="725000" y="1968465"/>
                    <a:pt x="1576198" y="1958304"/>
                    <a:pt x="1655547" y="1960844"/>
                  </a:cubicBezTo>
                  <a:cubicBezTo>
                    <a:pt x="1689812" y="1962115"/>
                    <a:pt x="1724076" y="1963385"/>
                    <a:pt x="1756537" y="1963385"/>
                  </a:cubicBezTo>
                  <a:cubicBezTo>
                    <a:pt x="1816049" y="1965925"/>
                    <a:pt x="1873757" y="1962115"/>
                    <a:pt x="1933269" y="1965925"/>
                  </a:cubicBezTo>
                  <a:cubicBezTo>
                    <a:pt x="1981960" y="1968465"/>
                    <a:pt x="2030652" y="1968465"/>
                    <a:pt x="2079343" y="1971004"/>
                  </a:cubicBezTo>
                  <a:cubicBezTo>
                    <a:pt x="2151478" y="1974815"/>
                    <a:pt x="2223614" y="1977354"/>
                    <a:pt x="2295749" y="1978625"/>
                  </a:cubicBezTo>
                  <a:cubicBezTo>
                    <a:pt x="2320545" y="1978625"/>
                    <a:pt x="2338325" y="1977354"/>
                    <a:pt x="2358645" y="197735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18338" y="2844334"/>
            <a:ext cx="2558339" cy="506981"/>
            <a:chOff x="-215" y="0"/>
            <a:chExt cx="1875277" cy="371621"/>
          </a:xfrm>
        </p:grpSpPr>
        <p:sp>
          <p:nvSpPr>
            <p:cNvPr id="12" name="Freeform 12"/>
            <p:cNvSpPr/>
            <p:nvPr/>
          </p:nvSpPr>
          <p:spPr>
            <a:xfrm>
              <a:off x="39990" y="45156"/>
              <a:ext cx="1835072" cy="326465"/>
            </a:xfrm>
            <a:custGeom>
              <a:avLst/>
              <a:gdLst/>
              <a:ahLst/>
              <a:cxnLst/>
              <a:rect l="l" t="t" r="r" b="b"/>
              <a:pathLst>
                <a:path w="1835072" h="326465">
                  <a:moveTo>
                    <a:pt x="650" y="296690"/>
                  </a:moveTo>
                  <a:cubicBezTo>
                    <a:pt x="-1890" y="305580"/>
                    <a:pt x="3190" y="311930"/>
                    <a:pt x="12782" y="313200"/>
                  </a:cubicBezTo>
                  <a:cubicBezTo>
                    <a:pt x="23760" y="314470"/>
                    <a:pt x="33365" y="314470"/>
                    <a:pt x="44344" y="314470"/>
                  </a:cubicBezTo>
                  <a:cubicBezTo>
                    <a:pt x="88256" y="315740"/>
                    <a:pt x="132168" y="315740"/>
                    <a:pt x="177453" y="317010"/>
                  </a:cubicBezTo>
                  <a:cubicBezTo>
                    <a:pt x="202154" y="318280"/>
                    <a:pt x="226854" y="319550"/>
                    <a:pt x="250183" y="320820"/>
                  </a:cubicBezTo>
                  <a:cubicBezTo>
                    <a:pt x="291351" y="322090"/>
                    <a:pt x="331146" y="322090"/>
                    <a:pt x="372314" y="323360"/>
                  </a:cubicBezTo>
                  <a:cubicBezTo>
                    <a:pt x="388781" y="323360"/>
                    <a:pt x="403876" y="323360"/>
                    <a:pt x="420343" y="322090"/>
                  </a:cubicBezTo>
                  <a:cubicBezTo>
                    <a:pt x="427205" y="322090"/>
                    <a:pt x="435438" y="320820"/>
                    <a:pt x="442300" y="320820"/>
                  </a:cubicBezTo>
                  <a:cubicBezTo>
                    <a:pt x="469745" y="322090"/>
                    <a:pt x="1018650" y="313200"/>
                    <a:pt x="1046095" y="314470"/>
                  </a:cubicBezTo>
                  <a:cubicBezTo>
                    <a:pt x="1084518" y="315740"/>
                    <a:pt x="1190182" y="315740"/>
                    <a:pt x="1228606" y="315740"/>
                  </a:cubicBezTo>
                  <a:cubicBezTo>
                    <a:pt x="1243701" y="315740"/>
                    <a:pt x="1257423" y="314470"/>
                    <a:pt x="1272518" y="314470"/>
                  </a:cubicBezTo>
                  <a:lnTo>
                    <a:pt x="1346620" y="318280"/>
                  </a:lnTo>
                  <a:cubicBezTo>
                    <a:pt x="1400138" y="320820"/>
                    <a:pt x="1452284" y="318280"/>
                    <a:pt x="1505802" y="322090"/>
                  </a:cubicBezTo>
                  <a:cubicBezTo>
                    <a:pt x="1595000" y="327170"/>
                    <a:pt x="1685569" y="320820"/>
                    <a:pt x="1771572" y="325900"/>
                  </a:cubicBezTo>
                  <a:cubicBezTo>
                    <a:pt x="1791892" y="327170"/>
                    <a:pt x="1812212" y="325900"/>
                    <a:pt x="1835072" y="325900"/>
                  </a:cubicBezTo>
                  <a:lnTo>
                    <a:pt x="1835072" y="266210"/>
                  </a:lnTo>
                  <a:cubicBezTo>
                    <a:pt x="1833802" y="232458"/>
                    <a:pt x="1832532" y="223660"/>
                    <a:pt x="1832532" y="214312"/>
                  </a:cubicBezTo>
                  <a:cubicBezTo>
                    <a:pt x="1832532" y="203497"/>
                    <a:pt x="1836342" y="192499"/>
                    <a:pt x="1829992" y="181685"/>
                  </a:cubicBezTo>
                  <a:cubicBezTo>
                    <a:pt x="1822372" y="174536"/>
                    <a:pt x="1810942" y="33580"/>
                    <a:pt x="1810942" y="26431"/>
                  </a:cubicBezTo>
                  <a:cubicBezTo>
                    <a:pt x="1808402" y="21482"/>
                    <a:pt x="1807132" y="16350"/>
                    <a:pt x="1804592" y="11401"/>
                  </a:cubicBezTo>
                  <a:cubicBezTo>
                    <a:pt x="1804592" y="9934"/>
                    <a:pt x="1803322" y="8468"/>
                    <a:pt x="1802052" y="5644"/>
                  </a:cubicBezTo>
                  <a:cubicBezTo>
                    <a:pt x="1791892" y="3104"/>
                    <a:pt x="1783002" y="1834"/>
                    <a:pt x="1772842" y="564"/>
                  </a:cubicBezTo>
                  <a:cubicBezTo>
                    <a:pt x="1765222" y="-706"/>
                    <a:pt x="1757602" y="564"/>
                    <a:pt x="1751252" y="564"/>
                  </a:cubicBezTo>
                  <a:lnTo>
                    <a:pt x="5920" y="5644"/>
                  </a:lnTo>
                  <a:lnTo>
                    <a:pt x="650" y="296690"/>
                  </a:lnTo>
                  <a:close/>
                </a:path>
              </a:pathLst>
            </a:custGeom>
            <a:solidFill>
              <a:srgbClr val="FCFCF8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1430" y="16510"/>
              <a:ext cx="1814102" cy="317716"/>
            </a:xfrm>
            <a:custGeom>
              <a:avLst/>
              <a:gdLst/>
              <a:ahLst/>
              <a:cxnLst/>
              <a:rect l="l" t="t" r="r" b="b"/>
              <a:pathLst>
                <a:path w="1814102" h="317716">
                  <a:moveTo>
                    <a:pt x="1814102" y="317716"/>
                  </a:moveTo>
                  <a:lnTo>
                    <a:pt x="0" y="310096"/>
                  </a:lnTo>
                  <a:lnTo>
                    <a:pt x="0" y="116665"/>
                  </a:lnTo>
                  <a:lnTo>
                    <a:pt x="7620" y="20320"/>
                  </a:lnTo>
                  <a:lnTo>
                    <a:pt x="903122" y="0"/>
                  </a:lnTo>
                  <a:lnTo>
                    <a:pt x="1792512" y="8890"/>
                  </a:lnTo>
                  <a:close/>
                </a:path>
              </a:pathLst>
            </a:custGeom>
            <a:solidFill>
              <a:srgbClr val="9CF2FE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-215" y="0"/>
              <a:ext cx="1838447" cy="343680"/>
            </a:xfrm>
            <a:custGeom>
              <a:avLst/>
              <a:gdLst/>
              <a:ahLst/>
              <a:cxnLst/>
              <a:rect l="l" t="t" r="r" b="b"/>
              <a:pathLst>
                <a:path w="1838447" h="343680">
                  <a:moveTo>
                    <a:pt x="1805427" y="21590"/>
                  </a:moveTo>
                  <a:cubicBezTo>
                    <a:pt x="1806697" y="34290"/>
                    <a:pt x="1806697" y="44450"/>
                    <a:pt x="1807967" y="52341"/>
                  </a:cubicBezTo>
                  <a:cubicBezTo>
                    <a:pt x="1810507" y="57290"/>
                    <a:pt x="1811777" y="62422"/>
                    <a:pt x="1814317" y="67371"/>
                  </a:cubicBezTo>
                  <a:cubicBezTo>
                    <a:pt x="1814317" y="74520"/>
                    <a:pt x="1827017" y="215476"/>
                    <a:pt x="1833367" y="222625"/>
                  </a:cubicBezTo>
                  <a:cubicBezTo>
                    <a:pt x="1839717" y="233439"/>
                    <a:pt x="1835907" y="244437"/>
                    <a:pt x="1835907" y="255252"/>
                  </a:cubicBezTo>
                  <a:cubicBezTo>
                    <a:pt x="1835907" y="264783"/>
                    <a:pt x="1837177" y="273582"/>
                    <a:pt x="1838447" y="283426"/>
                  </a:cubicBezTo>
                  <a:lnTo>
                    <a:pt x="1838447" y="343116"/>
                  </a:lnTo>
                  <a:cubicBezTo>
                    <a:pt x="1815587" y="343116"/>
                    <a:pt x="1795267" y="344386"/>
                    <a:pt x="1774947" y="343116"/>
                  </a:cubicBezTo>
                  <a:cubicBezTo>
                    <a:pt x="1685978" y="338036"/>
                    <a:pt x="1595409" y="344386"/>
                    <a:pt x="1506212" y="339306"/>
                  </a:cubicBezTo>
                  <a:cubicBezTo>
                    <a:pt x="1452694" y="335496"/>
                    <a:pt x="1400548" y="338036"/>
                    <a:pt x="1347029" y="335496"/>
                  </a:cubicBezTo>
                  <a:lnTo>
                    <a:pt x="1272927" y="331686"/>
                  </a:lnTo>
                  <a:cubicBezTo>
                    <a:pt x="1257833" y="331686"/>
                    <a:pt x="1244110" y="332956"/>
                    <a:pt x="1229015" y="332956"/>
                  </a:cubicBezTo>
                  <a:cubicBezTo>
                    <a:pt x="1190592" y="331686"/>
                    <a:pt x="1084927" y="332956"/>
                    <a:pt x="1046504" y="331686"/>
                  </a:cubicBezTo>
                  <a:cubicBezTo>
                    <a:pt x="1019059" y="330416"/>
                    <a:pt x="470154" y="339306"/>
                    <a:pt x="442709" y="338036"/>
                  </a:cubicBezTo>
                  <a:cubicBezTo>
                    <a:pt x="435848" y="338036"/>
                    <a:pt x="427614" y="339306"/>
                    <a:pt x="420753" y="339306"/>
                  </a:cubicBezTo>
                  <a:cubicBezTo>
                    <a:pt x="404286" y="339306"/>
                    <a:pt x="389191" y="340576"/>
                    <a:pt x="372724" y="340576"/>
                  </a:cubicBezTo>
                  <a:cubicBezTo>
                    <a:pt x="331556" y="340576"/>
                    <a:pt x="291760" y="339306"/>
                    <a:pt x="250592" y="338036"/>
                  </a:cubicBezTo>
                  <a:cubicBezTo>
                    <a:pt x="225892" y="336766"/>
                    <a:pt x="201191" y="335496"/>
                    <a:pt x="177862" y="334226"/>
                  </a:cubicBezTo>
                  <a:cubicBezTo>
                    <a:pt x="133950" y="332956"/>
                    <a:pt x="90038" y="331686"/>
                    <a:pt x="44753" y="331686"/>
                  </a:cubicBezTo>
                  <a:cubicBezTo>
                    <a:pt x="34505" y="331686"/>
                    <a:pt x="25615" y="331686"/>
                    <a:pt x="15455" y="330416"/>
                  </a:cubicBezTo>
                  <a:cubicBezTo>
                    <a:pt x="6565" y="329146"/>
                    <a:pt x="1485" y="322796"/>
                    <a:pt x="4025" y="313906"/>
                  </a:cubicBezTo>
                  <a:cubicBezTo>
                    <a:pt x="12915" y="282747"/>
                    <a:pt x="9105" y="278164"/>
                    <a:pt x="7835" y="273398"/>
                  </a:cubicBezTo>
                  <a:cubicBezTo>
                    <a:pt x="6565" y="263684"/>
                    <a:pt x="2755" y="254152"/>
                    <a:pt x="4025" y="244437"/>
                  </a:cubicBezTo>
                  <a:cubicBezTo>
                    <a:pt x="1485" y="232340"/>
                    <a:pt x="-3595" y="82585"/>
                    <a:pt x="4025" y="70304"/>
                  </a:cubicBezTo>
                  <a:cubicBezTo>
                    <a:pt x="5295" y="67921"/>
                    <a:pt x="4025" y="65355"/>
                    <a:pt x="5295" y="62972"/>
                  </a:cubicBezTo>
                  <a:cubicBezTo>
                    <a:pt x="6565" y="59123"/>
                    <a:pt x="9105" y="5490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5731" y="30480"/>
                    <a:pt x="77687" y="29210"/>
                  </a:cubicBezTo>
                  <a:cubicBezTo>
                    <a:pt x="114738" y="25400"/>
                    <a:pt x="151789" y="22860"/>
                    <a:pt x="190213" y="20320"/>
                  </a:cubicBezTo>
                  <a:cubicBezTo>
                    <a:pt x="216286" y="17780"/>
                    <a:pt x="242359" y="16510"/>
                    <a:pt x="267059" y="13970"/>
                  </a:cubicBezTo>
                  <a:cubicBezTo>
                    <a:pt x="291760" y="11430"/>
                    <a:pt x="317833" y="8890"/>
                    <a:pt x="342534" y="8890"/>
                  </a:cubicBezTo>
                  <a:cubicBezTo>
                    <a:pt x="369979" y="7620"/>
                    <a:pt x="397424" y="10160"/>
                    <a:pt x="424870" y="8890"/>
                  </a:cubicBezTo>
                  <a:cubicBezTo>
                    <a:pt x="459176" y="8890"/>
                    <a:pt x="1080811" y="6350"/>
                    <a:pt x="1115117" y="5080"/>
                  </a:cubicBezTo>
                  <a:cubicBezTo>
                    <a:pt x="1148052" y="3810"/>
                    <a:pt x="1180986" y="2540"/>
                    <a:pt x="1215292" y="2540"/>
                  </a:cubicBezTo>
                  <a:cubicBezTo>
                    <a:pt x="1271555" y="1270"/>
                    <a:pt x="1326446" y="0"/>
                    <a:pt x="1382708" y="0"/>
                  </a:cubicBezTo>
                  <a:cubicBezTo>
                    <a:pt x="1406037" y="0"/>
                    <a:pt x="1430737" y="2540"/>
                    <a:pt x="1454066" y="2540"/>
                  </a:cubicBezTo>
                  <a:cubicBezTo>
                    <a:pt x="1518562" y="3810"/>
                    <a:pt x="1584431" y="5080"/>
                    <a:pt x="1648927" y="7620"/>
                  </a:cubicBezTo>
                  <a:cubicBezTo>
                    <a:pt x="1683234" y="8890"/>
                    <a:pt x="1717540" y="12700"/>
                    <a:pt x="1751847" y="16510"/>
                  </a:cubicBezTo>
                  <a:lnTo>
                    <a:pt x="1774947" y="16510"/>
                  </a:lnTo>
                  <a:cubicBezTo>
                    <a:pt x="1786377" y="17780"/>
                    <a:pt x="1795267" y="20320"/>
                    <a:pt x="1805427" y="21590"/>
                  </a:cubicBezTo>
                  <a:close/>
                  <a:moveTo>
                    <a:pt x="1815587" y="326606"/>
                  </a:moveTo>
                  <a:cubicBezTo>
                    <a:pt x="1816857" y="310096"/>
                    <a:pt x="1818127" y="297396"/>
                    <a:pt x="1818127" y="284696"/>
                  </a:cubicBezTo>
                  <a:cubicBezTo>
                    <a:pt x="1816857" y="272665"/>
                    <a:pt x="1815587" y="262950"/>
                    <a:pt x="1815587" y="252502"/>
                  </a:cubicBezTo>
                  <a:cubicBezTo>
                    <a:pt x="1815587" y="247737"/>
                    <a:pt x="1818127" y="242971"/>
                    <a:pt x="1816857" y="238205"/>
                  </a:cubicBezTo>
                  <a:cubicBezTo>
                    <a:pt x="1816857" y="233806"/>
                    <a:pt x="1815587" y="229224"/>
                    <a:pt x="1814317" y="224824"/>
                  </a:cubicBezTo>
                  <a:cubicBezTo>
                    <a:pt x="1809237" y="218042"/>
                    <a:pt x="1797807" y="77636"/>
                    <a:pt x="1797807" y="70854"/>
                  </a:cubicBezTo>
                  <a:cubicBezTo>
                    <a:pt x="1795267" y="65172"/>
                    <a:pt x="1792727" y="59306"/>
                    <a:pt x="1790187" y="53624"/>
                  </a:cubicBezTo>
                  <a:cubicBezTo>
                    <a:pt x="1788917" y="44450"/>
                    <a:pt x="1787647" y="43180"/>
                    <a:pt x="1771058" y="41910"/>
                  </a:cubicBezTo>
                  <a:cubicBezTo>
                    <a:pt x="1766942" y="41910"/>
                    <a:pt x="1764197" y="41910"/>
                    <a:pt x="1760080" y="40640"/>
                  </a:cubicBezTo>
                  <a:cubicBezTo>
                    <a:pt x="1725774" y="36830"/>
                    <a:pt x="1690095" y="31750"/>
                    <a:pt x="1655788" y="30480"/>
                  </a:cubicBezTo>
                  <a:cubicBezTo>
                    <a:pt x="1572080" y="26670"/>
                    <a:pt x="1487000" y="25400"/>
                    <a:pt x="1403292" y="22860"/>
                  </a:cubicBezTo>
                  <a:lnTo>
                    <a:pt x="1304489" y="22860"/>
                  </a:lnTo>
                  <a:cubicBezTo>
                    <a:pt x="1260577" y="22860"/>
                    <a:pt x="1216665" y="22860"/>
                    <a:pt x="1174125" y="24130"/>
                  </a:cubicBezTo>
                  <a:cubicBezTo>
                    <a:pt x="1137073" y="25400"/>
                    <a:pt x="512694" y="29210"/>
                    <a:pt x="475643" y="29210"/>
                  </a:cubicBezTo>
                  <a:cubicBezTo>
                    <a:pt x="415264" y="29210"/>
                    <a:pt x="354884" y="26670"/>
                    <a:pt x="294505" y="33020"/>
                  </a:cubicBezTo>
                  <a:cubicBezTo>
                    <a:pt x="262943" y="36830"/>
                    <a:pt x="232753" y="36830"/>
                    <a:pt x="202563" y="38100"/>
                  </a:cubicBezTo>
                  <a:cubicBezTo>
                    <a:pt x="150417" y="41910"/>
                    <a:pt x="98271" y="45720"/>
                    <a:pt x="46125" y="50800"/>
                  </a:cubicBezTo>
                  <a:cubicBezTo>
                    <a:pt x="33235" y="50800"/>
                    <a:pt x="30695" y="52157"/>
                    <a:pt x="29425" y="54357"/>
                  </a:cubicBezTo>
                  <a:cubicBezTo>
                    <a:pt x="28155" y="57656"/>
                    <a:pt x="28155" y="60956"/>
                    <a:pt x="26885" y="64255"/>
                  </a:cubicBezTo>
                  <a:cubicBezTo>
                    <a:pt x="25615" y="69754"/>
                    <a:pt x="23075" y="75070"/>
                    <a:pt x="21805" y="80569"/>
                  </a:cubicBezTo>
                  <a:cubicBezTo>
                    <a:pt x="16725" y="86434"/>
                    <a:pt x="23075" y="229773"/>
                    <a:pt x="25615" y="235639"/>
                  </a:cubicBezTo>
                  <a:cubicBezTo>
                    <a:pt x="25615" y="241871"/>
                    <a:pt x="25615" y="248287"/>
                    <a:pt x="26885" y="254519"/>
                  </a:cubicBezTo>
                  <a:cubicBezTo>
                    <a:pt x="26885" y="259101"/>
                    <a:pt x="29425" y="263684"/>
                    <a:pt x="29425" y="268266"/>
                  </a:cubicBezTo>
                  <a:cubicBezTo>
                    <a:pt x="29425" y="273215"/>
                    <a:pt x="29425" y="278164"/>
                    <a:pt x="28155" y="284696"/>
                  </a:cubicBezTo>
                  <a:lnTo>
                    <a:pt x="28155" y="294856"/>
                  </a:lnTo>
                  <a:cubicBezTo>
                    <a:pt x="28155" y="305016"/>
                    <a:pt x="31965" y="308826"/>
                    <a:pt x="40855" y="308826"/>
                  </a:cubicBezTo>
                  <a:cubicBezTo>
                    <a:pt x="58476" y="308826"/>
                    <a:pt x="77687" y="310096"/>
                    <a:pt x="95527" y="310096"/>
                  </a:cubicBezTo>
                  <a:cubicBezTo>
                    <a:pt x="121600" y="310096"/>
                    <a:pt x="149045" y="307556"/>
                    <a:pt x="175118" y="310096"/>
                  </a:cubicBezTo>
                  <a:cubicBezTo>
                    <a:pt x="217658" y="313906"/>
                    <a:pt x="260198" y="316446"/>
                    <a:pt x="302738" y="315176"/>
                  </a:cubicBezTo>
                  <a:cubicBezTo>
                    <a:pt x="330183" y="313906"/>
                    <a:pt x="356256" y="316446"/>
                    <a:pt x="383702" y="316446"/>
                  </a:cubicBezTo>
                  <a:cubicBezTo>
                    <a:pt x="423497" y="316446"/>
                    <a:pt x="463293" y="315176"/>
                    <a:pt x="503088" y="316446"/>
                  </a:cubicBezTo>
                  <a:cubicBezTo>
                    <a:pt x="562096" y="317716"/>
                    <a:pt x="1209803" y="307556"/>
                    <a:pt x="1270183" y="310096"/>
                  </a:cubicBezTo>
                  <a:cubicBezTo>
                    <a:pt x="1296256" y="311366"/>
                    <a:pt x="1322329" y="312636"/>
                    <a:pt x="1347029" y="312636"/>
                  </a:cubicBezTo>
                  <a:cubicBezTo>
                    <a:pt x="1392314" y="315176"/>
                    <a:pt x="1436227" y="311366"/>
                    <a:pt x="1481511" y="315176"/>
                  </a:cubicBezTo>
                  <a:cubicBezTo>
                    <a:pt x="1518562" y="317716"/>
                    <a:pt x="1555613" y="317716"/>
                    <a:pt x="1592664" y="320256"/>
                  </a:cubicBezTo>
                  <a:cubicBezTo>
                    <a:pt x="1647555" y="324066"/>
                    <a:pt x="1702445" y="326606"/>
                    <a:pt x="1757336" y="327876"/>
                  </a:cubicBezTo>
                  <a:cubicBezTo>
                    <a:pt x="1777487" y="327876"/>
                    <a:pt x="1795267" y="326606"/>
                    <a:pt x="1815587" y="326606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490020" y="2807758"/>
            <a:ext cx="2558339" cy="506981"/>
            <a:chOff x="-215" y="0"/>
            <a:chExt cx="1875277" cy="371621"/>
          </a:xfrm>
        </p:grpSpPr>
        <p:sp>
          <p:nvSpPr>
            <p:cNvPr id="16" name="Freeform 16"/>
            <p:cNvSpPr/>
            <p:nvPr/>
          </p:nvSpPr>
          <p:spPr>
            <a:xfrm>
              <a:off x="39990" y="45156"/>
              <a:ext cx="1835072" cy="326465"/>
            </a:xfrm>
            <a:custGeom>
              <a:avLst/>
              <a:gdLst/>
              <a:ahLst/>
              <a:cxnLst/>
              <a:rect l="l" t="t" r="r" b="b"/>
              <a:pathLst>
                <a:path w="1835072" h="326465">
                  <a:moveTo>
                    <a:pt x="650" y="296690"/>
                  </a:moveTo>
                  <a:cubicBezTo>
                    <a:pt x="-1890" y="305580"/>
                    <a:pt x="3190" y="311930"/>
                    <a:pt x="12782" y="313200"/>
                  </a:cubicBezTo>
                  <a:cubicBezTo>
                    <a:pt x="23760" y="314470"/>
                    <a:pt x="33365" y="314470"/>
                    <a:pt x="44344" y="314470"/>
                  </a:cubicBezTo>
                  <a:cubicBezTo>
                    <a:pt x="88256" y="315740"/>
                    <a:pt x="132168" y="315740"/>
                    <a:pt x="177453" y="317010"/>
                  </a:cubicBezTo>
                  <a:cubicBezTo>
                    <a:pt x="202154" y="318280"/>
                    <a:pt x="226854" y="319550"/>
                    <a:pt x="250183" y="320820"/>
                  </a:cubicBezTo>
                  <a:cubicBezTo>
                    <a:pt x="291351" y="322090"/>
                    <a:pt x="331146" y="322090"/>
                    <a:pt x="372314" y="323360"/>
                  </a:cubicBezTo>
                  <a:cubicBezTo>
                    <a:pt x="388781" y="323360"/>
                    <a:pt x="403876" y="323360"/>
                    <a:pt x="420343" y="322090"/>
                  </a:cubicBezTo>
                  <a:cubicBezTo>
                    <a:pt x="427205" y="322090"/>
                    <a:pt x="435438" y="320820"/>
                    <a:pt x="442300" y="320820"/>
                  </a:cubicBezTo>
                  <a:cubicBezTo>
                    <a:pt x="469745" y="322090"/>
                    <a:pt x="1018650" y="313200"/>
                    <a:pt x="1046095" y="314470"/>
                  </a:cubicBezTo>
                  <a:cubicBezTo>
                    <a:pt x="1084518" y="315740"/>
                    <a:pt x="1190182" y="315740"/>
                    <a:pt x="1228606" y="315740"/>
                  </a:cubicBezTo>
                  <a:cubicBezTo>
                    <a:pt x="1243701" y="315740"/>
                    <a:pt x="1257423" y="314470"/>
                    <a:pt x="1272518" y="314470"/>
                  </a:cubicBezTo>
                  <a:lnTo>
                    <a:pt x="1346620" y="318280"/>
                  </a:lnTo>
                  <a:cubicBezTo>
                    <a:pt x="1400138" y="320820"/>
                    <a:pt x="1452284" y="318280"/>
                    <a:pt x="1505802" y="322090"/>
                  </a:cubicBezTo>
                  <a:cubicBezTo>
                    <a:pt x="1595000" y="327170"/>
                    <a:pt x="1685569" y="320820"/>
                    <a:pt x="1771572" y="325900"/>
                  </a:cubicBezTo>
                  <a:cubicBezTo>
                    <a:pt x="1791892" y="327170"/>
                    <a:pt x="1812212" y="325900"/>
                    <a:pt x="1835072" y="325900"/>
                  </a:cubicBezTo>
                  <a:lnTo>
                    <a:pt x="1835072" y="266210"/>
                  </a:lnTo>
                  <a:cubicBezTo>
                    <a:pt x="1833802" y="232458"/>
                    <a:pt x="1832532" y="223660"/>
                    <a:pt x="1832532" y="214312"/>
                  </a:cubicBezTo>
                  <a:cubicBezTo>
                    <a:pt x="1832532" y="203497"/>
                    <a:pt x="1836342" y="192499"/>
                    <a:pt x="1829992" y="181685"/>
                  </a:cubicBezTo>
                  <a:cubicBezTo>
                    <a:pt x="1822372" y="174536"/>
                    <a:pt x="1810942" y="33580"/>
                    <a:pt x="1810942" y="26431"/>
                  </a:cubicBezTo>
                  <a:cubicBezTo>
                    <a:pt x="1808402" y="21482"/>
                    <a:pt x="1807132" y="16350"/>
                    <a:pt x="1804592" y="11401"/>
                  </a:cubicBezTo>
                  <a:cubicBezTo>
                    <a:pt x="1804592" y="9934"/>
                    <a:pt x="1803322" y="8468"/>
                    <a:pt x="1802052" y="5644"/>
                  </a:cubicBezTo>
                  <a:cubicBezTo>
                    <a:pt x="1791892" y="3104"/>
                    <a:pt x="1783002" y="1834"/>
                    <a:pt x="1772842" y="564"/>
                  </a:cubicBezTo>
                  <a:cubicBezTo>
                    <a:pt x="1765222" y="-706"/>
                    <a:pt x="1757602" y="564"/>
                    <a:pt x="1751252" y="564"/>
                  </a:cubicBezTo>
                  <a:lnTo>
                    <a:pt x="5920" y="5644"/>
                  </a:lnTo>
                  <a:lnTo>
                    <a:pt x="650" y="296690"/>
                  </a:lnTo>
                  <a:close/>
                </a:path>
              </a:pathLst>
            </a:custGeom>
            <a:solidFill>
              <a:srgbClr val="FCFCF8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11430" y="16510"/>
              <a:ext cx="1814102" cy="317716"/>
            </a:xfrm>
            <a:custGeom>
              <a:avLst/>
              <a:gdLst/>
              <a:ahLst/>
              <a:cxnLst/>
              <a:rect l="l" t="t" r="r" b="b"/>
              <a:pathLst>
                <a:path w="1814102" h="317716">
                  <a:moveTo>
                    <a:pt x="1814102" y="317716"/>
                  </a:moveTo>
                  <a:lnTo>
                    <a:pt x="0" y="310096"/>
                  </a:lnTo>
                  <a:lnTo>
                    <a:pt x="0" y="116665"/>
                  </a:lnTo>
                  <a:lnTo>
                    <a:pt x="7620" y="20320"/>
                  </a:lnTo>
                  <a:lnTo>
                    <a:pt x="903122" y="0"/>
                  </a:lnTo>
                  <a:lnTo>
                    <a:pt x="1792512" y="8890"/>
                  </a:lnTo>
                  <a:close/>
                </a:path>
              </a:pathLst>
            </a:custGeom>
            <a:solidFill>
              <a:srgbClr val="B0ECB1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-215" y="0"/>
              <a:ext cx="1838447" cy="343680"/>
            </a:xfrm>
            <a:custGeom>
              <a:avLst/>
              <a:gdLst/>
              <a:ahLst/>
              <a:cxnLst/>
              <a:rect l="l" t="t" r="r" b="b"/>
              <a:pathLst>
                <a:path w="1838447" h="343680">
                  <a:moveTo>
                    <a:pt x="1805427" y="21590"/>
                  </a:moveTo>
                  <a:cubicBezTo>
                    <a:pt x="1806697" y="34290"/>
                    <a:pt x="1806697" y="44450"/>
                    <a:pt x="1807967" y="52341"/>
                  </a:cubicBezTo>
                  <a:cubicBezTo>
                    <a:pt x="1810507" y="57290"/>
                    <a:pt x="1811777" y="62422"/>
                    <a:pt x="1814317" y="67371"/>
                  </a:cubicBezTo>
                  <a:cubicBezTo>
                    <a:pt x="1814317" y="74520"/>
                    <a:pt x="1827017" y="215476"/>
                    <a:pt x="1833367" y="222625"/>
                  </a:cubicBezTo>
                  <a:cubicBezTo>
                    <a:pt x="1839717" y="233439"/>
                    <a:pt x="1835907" y="244437"/>
                    <a:pt x="1835907" y="255252"/>
                  </a:cubicBezTo>
                  <a:cubicBezTo>
                    <a:pt x="1835907" y="264783"/>
                    <a:pt x="1837177" y="273582"/>
                    <a:pt x="1838447" y="283426"/>
                  </a:cubicBezTo>
                  <a:lnTo>
                    <a:pt x="1838447" y="343116"/>
                  </a:lnTo>
                  <a:cubicBezTo>
                    <a:pt x="1815587" y="343116"/>
                    <a:pt x="1795267" y="344386"/>
                    <a:pt x="1774947" y="343116"/>
                  </a:cubicBezTo>
                  <a:cubicBezTo>
                    <a:pt x="1685978" y="338036"/>
                    <a:pt x="1595409" y="344386"/>
                    <a:pt x="1506212" y="339306"/>
                  </a:cubicBezTo>
                  <a:cubicBezTo>
                    <a:pt x="1452694" y="335496"/>
                    <a:pt x="1400548" y="338036"/>
                    <a:pt x="1347029" y="335496"/>
                  </a:cubicBezTo>
                  <a:lnTo>
                    <a:pt x="1272927" y="331686"/>
                  </a:lnTo>
                  <a:cubicBezTo>
                    <a:pt x="1257833" y="331686"/>
                    <a:pt x="1244110" y="332956"/>
                    <a:pt x="1229015" y="332956"/>
                  </a:cubicBezTo>
                  <a:cubicBezTo>
                    <a:pt x="1190592" y="331686"/>
                    <a:pt x="1084927" y="332956"/>
                    <a:pt x="1046504" y="331686"/>
                  </a:cubicBezTo>
                  <a:cubicBezTo>
                    <a:pt x="1019059" y="330416"/>
                    <a:pt x="470154" y="339306"/>
                    <a:pt x="442709" y="338036"/>
                  </a:cubicBezTo>
                  <a:cubicBezTo>
                    <a:pt x="435848" y="338036"/>
                    <a:pt x="427614" y="339306"/>
                    <a:pt x="420753" y="339306"/>
                  </a:cubicBezTo>
                  <a:cubicBezTo>
                    <a:pt x="404286" y="339306"/>
                    <a:pt x="389191" y="340576"/>
                    <a:pt x="372724" y="340576"/>
                  </a:cubicBezTo>
                  <a:cubicBezTo>
                    <a:pt x="331556" y="340576"/>
                    <a:pt x="291760" y="339306"/>
                    <a:pt x="250592" y="338036"/>
                  </a:cubicBezTo>
                  <a:cubicBezTo>
                    <a:pt x="225892" y="336766"/>
                    <a:pt x="201191" y="335496"/>
                    <a:pt x="177862" y="334226"/>
                  </a:cubicBezTo>
                  <a:cubicBezTo>
                    <a:pt x="133950" y="332956"/>
                    <a:pt x="90038" y="331686"/>
                    <a:pt x="44753" y="331686"/>
                  </a:cubicBezTo>
                  <a:cubicBezTo>
                    <a:pt x="34505" y="331686"/>
                    <a:pt x="25615" y="331686"/>
                    <a:pt x="15455" y="330416"/>
                  </a:cubicBezTo>
                  <a:cubicBezTo>
                    <a:pt x="6565" y="329146"/>
                    <a:pt x="1485" y="322796"/>
                    <a:pt x="4025" y="313906"/>
                  </a:cubicBezTo>
                  <a:cubicBezTo>
                    <a:pt x="12915" y="282747"/>
                    <a:pt x="9105" y="278164"/>
                    <a:pt x="7835" y="273398"/>
                  </a:cubicBezTo>
                  <a:cubicBezTo>
                    <a:pt x="6565" y="263684"/>
                    <a:pt x="2755" y="254152"/>
                    <a:pt x="4025" y="244437"/>
                  </a:cubicBezTo>
                  <a:cubicBezTo>
                    <a:pt x="1485" y="232340"/>
                    <a:pt x="-3595" y="82585"/>
                    <a:pt x="4025" y="70304"/>
                  </a:cubicBezTo>
                  <a:cubicBezTo>
                    <a:pt x="5295" y="67921"/>
                    <a:pt x="4025" y="65355"/>
                    <a:pt x="5295" y="62972"/>
                  </a:cubicBezTo>
                  <a:cubicBezTo>
                    <a:pt x="6565" y="59123"/>
                    <a:pt x="9105" y="5490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5731" y="30480"/>
                    <a:pt x="77687" y="29210"/>
                  </a:cubicBezTo>
                  <a:cubicBezTo>
                    <a:pt x="114738" y="25400"/>
                    <a:pt x="151789" y="22860"/>
                    <a:pt x="190213" y="20320"/>
                  </a:cubicBezTo>
                  <a:cubicBezTo>
                    <a:pt x="216286" y="17780"/>
                    <a:pt x="242359" y="16510"/>
                    <a:pt x="267059" y="13970"/>
                  </a:cubicBezTo>
                  <a:cubicBezTo>
                    <a:pt x="291760" y="11430"/>
                    <a:pt x="317833" y="8890"/>
                    <a:pt x="342534" y="8890"/>
                  </a:cubicBezTo>
                  <a:cubicBezTo>
                    <a:pt x="369979" y="7620"/>
                    <a:pt x="397424" y="10160"/>
                    <a:pt x="424870" y="8890"/>
                  </a:cubicBezTo>
                  <a:cubicBezTo>
                    <a:pt x="459176" y="8890"/>
                    <a:pt x="1080811" y="6350"/>
                    <a:pt x="1115117" y="5080"/>
                  </a:cubicBezTo>
                  <a:cubicBezTo>
                    <a:pt x="1148052" y="3810"/>
                    <a:pt x="1180986" y="2540"/>
                    <a:pt x="1215292" y="2540"/>
                  </a:cubicBezTo>
                  <a:cubicBezTo>
                    <a:pt x="1271555" y="1270"/>
                    <a:pt x="1326446" y="0"/>
                    <a:pt x="1382708" y="0"/>
                  </a:cubicBezTo>
                  <a:cubicBezTo>
                    <a:pt x="1406037" y="0"/>
                    <a:pt x="1430737" y="2540"/>
                    <a:pt x="1454066" y="2540"/>
                  </a:cubicBezTo>
                  <a:cubicBezTo>
                    <a:pt x="1518562" y="3810"/>
                    <a:pt x="1584431" y="5080"/>
                    <a:pt x="1648927" y="7620"/>
                  </a:cubicBezTo>
                  <a:cubicBezTo>
                    <a:pt x="1683234" y="8890"/>
                    <a:pt x="1717540" y="12700"/>
                    <a:pt x="1751847" y="16510"/>
                  </a:cubicBezTo>
                  <a:lnTo>
                    <a:pt x="1774947" y="16510"/>
                  </a:lnTo>
                  <a:cubicBezTo>
                    <a:pt x="1786377" y="17780"/>
                    <a:pt x="1795267" y="20320"/>
                    <a:pt x="1805427" y="21590"/>
                  </a:cubicBezTo>
                  <a:close/>
                  <a:moveTo>
                    <a:pt x="1815587" y="326606"/>
                  </a:moveTo>
                  <a:cubicBezTo>
                    <a:pt x="1816857" y="310096"/>
                    <a:pt x="1818127" y="297396"/>
                    <a:pt x="1818127" y="284696"/>
                  </a:cubicBezTo>
                  <a:cubicBezTo>
                    <a:pt x="1816857" y="272665"/>
                    <a:pt x="1815587" y="262950"/>
                    <a:pt x="1815587" y="252502"/>
                  </a:cubicBezTo>
                  <a:cubicBezTo>
                    <a:pt x="1815587" y="247737"/>
                    <a:pt x="1818127" y="242971"/>
                    <a:pt x="1816857" y="238205"/>
                  </a:cubicBezTo>
                  <a:cubicBezTo>
                    <a:pt x="1816857" y="233806"/>
                    <a:pt x="1815587" y="229224"/>
                    <a:pt x="1814317" y="224824"/>
                  </a:cubicBezTo>
                  <a:cubicBezTo>
                    <a:pt x="1809237" y="218042"/>
                    <a:pt x="1797807" y="77636"/>
                    <a:pt x="1797807" y="70854"/>
                  </a:cubicBezTo>
                  <a:cubicBezTo>
                    <a:pt x="1795267" y="65172"/>
                    <a:pt x="1792727" y="59306"/>
                    <a:pt x="1790187" y="53624"/>
                  </a:cubicBezTo>
                  <a:cubicBezTo>
                    <a:pt x="1788917" y="44450"/>
                    <a:pt x="1787647" y="43180"/>
                    <a:pt x="1771058" y="41910"/>
                  </a:cubicBezTo>
                  <a:cubicBezTo>
                    <a:pt x="1766942" y="41910"/>
                    <a:pt x="1764197" y="41910"/>
                    <a:pt x="1760080" y="40640"/>
                  </a:cubicBezTo>
                  <a:cubicBezTo>
                    <a:pt x="1725774" y="36830"/>
                    <a:pt x="1690095" y="31750"/>
                    <a:pt x="1655788" y="30480"/>
                  </a:cubicBezTo>
                  <a:cubicBezTo>
                    <a:pt x="1572080" y="26670"/>
                    <a:pt x="1487000" y="25400"/>
                    <a:pt x="1403292" y="22860"/>
                  </a:cubicBezTo>
                  <a:lnTo>
                    <a:pt x="1304489" y="22860"/>
                  </a:lnTo>
                  <a:cubicBezTo>
                    <a:pt x="1260577" y="22860"/>
                    <a:pt x="1216665" y="22860"/>
                    <a:pt x="1174125" y="24130"/>
                  </a:cubicBezTo>
                  <a:cubicBezTo>
                    <a:pt x="1137073" y="25400"/>
                    <a:pt x="512694" y="29210"/>
                    <a:pt x="475643" y="29210"/>
                  </a:cubicBezTo>
                  <a:cubicBezTo>
                    <a:pt x="415264" y="29210"/>
                    <a:pt x="354884" y="26670"/>
                    <a:pt x="294505" y="33020"/>
                  </a:cubicBezTo>
                  <a:cubicBezTo>
                    <a:pt x="262943" y="36830"/>
                    <a:pt x="232753" y="36830"/>
                    <a:pt x="202563" y="38100"/>
                  </a:cubicBezTo>
                  <a:cubicBezTo>
                    <a:pt x="150417" y="41910"/>
                    <a:pt x="98271" y="45720"/>
                    <a:pt x="46125" y="50800"/>
                  </a:cubicBezTo>
                  <a:cubicBezTo>
                    <a:pt x="33235" y="50800"/>
                    <a:pt x="30695" y="52157"/>
                    <a:pt x="29425" y="54357"/>
                  </a:cubicBezTo>
                  <a:cubicBezTo>
                    <a:pt x="28155" y="57656"/>
                    <a:pt x="28155" y="60956"/>
                    <a:pt x="26885" y="64255"/>
                  </a:cubicBezTo>
                  <a:cubicBezTo>
                    <a:pt x="25615" y="69754"/>
                    <a:pt x="23075" y="75070"/>
                    <a:pt x="21805" y="80569"/>
                  </a:cubicBezTo>
                  <a:cubicBezTo>
                    <a:pt x="16725" y="86434"/>
                    <a:pt x="23075" y="229773"/>
                    <a:pt x="25615" y="235639"/>
                  </a:cubicBezTo>
                  <a:cubicBezTo>
                    <a:pt x="25615" y="241871"/>
                    <a:pt x="25615" y="248287"/>
                    <a:pt x="26885" y="254519"/>
                  </a:cubicBezTo>
                  <a:cubicBezTo>
                    <a:pt x="26885" y="259101"/>
                    <a:pt x="29425" y="263684"/>
                    <a:pt x="29425" y="268266"/>
                  </a:cubicBezTo>
                  <a:cubicBezTo>
                    <a:pt x="29425" y="273215"/>
                    <a:pt x="29425" y="278164"/>
                    <a:pt x="28155" y="284696"/>
                  </a:cubicBezTo>
                  <a:lnTo>
                    <a:pt x="28155" y="294856"/>
                  </a:lnTo>
                  <a:cubicBezTo>
                    <a:pt x="28155" y="305016"/>
                    <a:pt x="31965" y="308826"/>
                    <a:pt x="40855" y="308826"/>
                  </a:cubicBezTo>
                  <a:cubicBezTo>
                    <a:pt x="58476" y="308826"/>
                    <a:pt x="77687" y="310096"/>
                    <a:pt x="95527" y="310096"/>
                  </a:cubicBezTo>
                  <a:cubicBezTo>
                    <a:pt x="121600" y="310096"/>
                    <a:pt x="149045" y="307556"/>
                    <a:pt x="175118" y="310096"/>
                  </a:cubicBezTo>
                  <a:cubicBezTo>
                    <a:pt x="217658" y="313906"/>
                    <a:pt x="260198" y="316446"/>
                    <a:pt x="302738" y="315176"/>
                  </a:cubicBezTo>
                  <a:cubicBezTo>
                    <a:pt x="330183" y="313906"/>
                    <a:pt x="356256" y="316446"/>
                    <a:pt x="383702" y="316446"/>
                  </a:cubicBezTo>
                  <a:cubicBezTo>
                    <a:pt x="423497" y="316446"/>
                    <a:pt x="463293" y="315176"/>
                    <a:pt x="503088" y="316446"/>
                  </a:cubicBezTo>
                  <a:cubicBezTo>
                    <a:pt x="562096" y="317716"/>
                    <a:pt x="1209803" y="307556"/>
                    <a:pt x="1270183" y="310096"/>
                  </a:cubicBezTo>
                  <a:cubicBezTo>
                    <a:pt x="1296256" y="311366"/>
                    <a:pt x="1322329" y="312636"/>
                    <a:pt x="1347029" y="312636"/>
                  </a:cubicBezTo>
                  <a:cubicBezTo>
                    <a:pt x="1392314" y="315176"/>
                    <a:pt x="1436227" y="311366"/>
                    <a:pt x="1481511" y="315176"/>
                  </a:cubicBezTo>
                  <a:cubicBezTo>
                    <a:pt x="1518562" y="317716"/>
                    <a:pt x="1555613" y="317716"/>
                    <a:pt x="1592664" y="320256"/>
                  </a:cubicBezTo>
                  <a:cubicBezTo>
                    <a:pt x="1647555" y="324066"/>
                    <a:pt x="1702445" y="326606"/>
                    <a:pt x="1757336" y="327876"/>
                  </a:cubicBezTo>
                  <a:cubicBezTo>
                    <a:pt x="1777487" y="327876"/>
                    <a:pt x="1795267" y="326606"/>
                    <a:pt x="1815587" y="326606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656253" y="1695490"/>
            <a:ext cx="6048329" cy="1159635"/>
            <a:chOff x="0" y="0"/>
            <a:chExt cx="12096656" cy="2319275"/>
          </a:xfrm>
        </p:grpSpPr>
        <p:sp>
          <p:nvSpPr>
            <p:cNvPr id="20" name="Freeform 20"/>
            <p:cNvSpPr/>
            <p:nvPr/>
          </p:nvSpPr>
          <p:spPr>
            <a:xfrm rot="-10800000">
              <a:off x="3668008" y="622214"/>
              <a:ext cx="4752945" cy="1557937"/>
            </a:xfrm>
            <a:custGeom>
              <a:avLst/>
              <a:gdLst/>
              <a:ahLst/>
              <a:cxnLst/>
              <a:rect l="l" t="t" r="r" b="b"/>
              <a:pathLst>
                <a:path w="4752945" h="1557937">
                  <a:moveTo>
                    <a:pt x="0" y="0"/>
                  </a:moveTo>
                  <a:lnTo>
                    <a:pt x="4752945" y="0"/>
                  </a:lnTo>
                  <a:lnTo>
                    <a:pt x="4752945" y="1557938"/>
                  </a:lnTo>
                  <a:lnTo>
                    <a:pt x="0" y="15579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0067" t="-1272" r="-10923"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1" name="Freeform 21"/>
            <p:cNvSpPr/>
            <p:nvPr/>
          </p:nvSpPr>
          <p:spPr>
            <a:xfrm rot="-10800000" flipH="1">
              <a:off x="10306441" y="693040"/>
              <a:ext cx="1790215" cy="1552147"/>
            </a:xfrm>
            <a:custGeom>
              <a:avLst/>
              <a:gdLst/>
              <a:ahLst/>
              <a:cxnLst/>
              <a:rect l="l" t="t" r="r" b="b"/>
              <a:pathLst>
                <a:path w="1790215" h="1552147">
                  <a:moveTo>
                    <a:pt x="1790215" y="0"/>
                  </a:moveTo>
                  <a:lnTo>
                    <a:pt x="0" y="0"/>
                  </a:lnTo>
                  <a:lnTo>
                    <a:pt x="0" y="1552147"/>
                  </a:lnTo>
                  <a:lnTo>
                    <a:pt x="1790215" y="1552147"/>
                  </a:lnTo>
                  <a:lnTo>
                    <a:pt x="179021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21225" b="-1650"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2" name="Freeform 22"/>
            <p:cNvSpPr/>
            <p:nvPr/>
          </p:nvSpPr>
          <p:spPr>
            <a:xfrm rot="-10800000">
              <a:off x="0" y="767128"/>
              <a:ext cx="1790215" cy="1552147"/>
            </a:xfrm>
            <a:custGeom>
              <a:avLst/>
              <a:gdLst/>
              <a:ahLst/>
              <a:cxnLst/>
              <a:rect l="l" t="t" r="r" b="b"/>
              <a:pathLst>
                <a:path w="1790215" h="1552147">
                  <a:moveTo>
                    <a:pt x="0" y="0"/>
                  </a:moveTo>
                  <a:lnTo>
                    <a:pt x="1790215" y="0"/>
                  </a:lnTo>
                  <a:lnTo>
                    <a:pt x="1790215" y="1552147"/>
                  </a:lnTo>
                  <a:lnTo>
                    <a:pt x="0" y="15521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21225" b="-1650"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3" name="Freeform 23"/>
            <p:cNvSpPr/>
            <p:nvPr/>
          </p:nvSpPr>
          <p:spPr>
            <a:xfrm rot="-10800000" flipH="1" flipV="1">
              <a:off x="1741756" y="71371"/>
              <a:ext cx="1962744" cy="1577768"/>
            </a:xfrm>
            <a:custGeom>
              <a:avLst/>
              <a:gdLst/>
              <a:ahLst/>
              <a:cxnLst/>
              <a:rect l="l" t="t" r="r" b="b"/>
              <a:pathLst>
                <a:path w="1962744" h="1577768">
                  <a:moveTo>
                    <a:pt x="1962744" y="1577768"/>
                  </a:moveTo>
                  <a:lnTo>
                    <a:pt x="0" y="1577768"/>
                  </a:lnTo>
                  <a:lnTo>
                    <a:pt x="0" y="0"/>
                  </a:lnTo>
                  <a:lnTo>
                    <a:pt x="1962744" y="0"/>
                  </a:lnTo>
                  <a:lnTo>
                    <a:pt x="1962744" y="1577768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66536" r="-26453"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4" name="Freeform 24"/>
            <p:cNvSpPr/>
            <p:nvPr/>
          </p:nvSpPr>
          <p:spPr>
            <a:xfrm rot="-10800000" flipV="1">
              <a:off x="8391932" y="0"/>
              <a:ext cx="1962744" cy="1577768"/>
            </a:xfrm>
            <a:custGeom>
              <a:avLst/>
              <a:gdLst/>
              <a:ahLst/>
              <a:cxnLst/>
              <a:rect l="l" t="t" r="r" b="b"/>
              <a:pathLst>
                <a:path w="1962744" h="1577768">
                  <a:moveTo>
                    <a:pt x="0" y="1577768"/>
                  </a:moveTo>
                  <a:lnTo>
                    <a:pt x="1962744" y="1577768"/>
                  </a:lnTo>
                  <a:lnTo>
                    <a:pt x="1962744" y="0"/>
                  </a:lnTo>
                  <a:lnTo>
                    <a:pt x="0" y="0"/>
                  </a:lnTo>
                  <a:lnTo>
                    <a:pt x="0" y="1577768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66536" r="-26453"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928780" y="2918213"/>
            <a:ext cx="3912936" cy="3123025"/>
            <a:chOff x="-215" y="0"/>
            <a:chExt cx="2418334" cy="2022369"/>
          </a:xfrm>
        </p:grpSpPr>
        <p:sp>
          <p:nvSpPr>
            <p:cNvPr id="27" name="Freeform 27"/>
            <p:cNvSpPr/>
            <p:nvPr/>
          </p:nvSpPr>
          <p:spPr>
            <a:xfrm>
              <a:off x="40004" y="45156"/>
              <a:ext cx="2378115" cy="1977213"/>
            </a:xfrm>
            <a:custGeom>
              <a:avLst/>
              <a:gdLst/>
              <a:ahLst/>
              <a:cxnLst/>
              <a:rect l="l" t="t" r="r" b="b"/>
              <a:pathLst>
                <a:path w="2378115" h="1977213">
                  <a:moveTo>
                    <a:pt x="636" y="1947438"/>
                  </a:moveTo>
                  <a:cubicBezTo>
                    <a:pt x="-1904" y="1956328"/>
                    <a:pt x="3176" y="1962678"/>
                    <a:pt x="15725" y="1963948"/>
                  </a:cubicBezTo>
                  <a:cubicBezTo>
                    <a:pt x="30152" y="1965218"/>
                    <a:pt x="42776" y="1965218"/>
                    <a:pt x="57203" y="1965218"/>
                  </a:cubicBezTo>
                  <a:cubicBezTo>
                    <a:pt x="114911" y="1966488"/>
                    <a:pt x="172620" y="1966488"/>
                    <a:pt x="232132" y="1967759"/>
                  </a:cubicBezTo>
                  <a:cubicBezTo>
                    <a:pt x="264592" y="1969028"/>
                    <a:pt x="297053" y="1970298"/>
                    <a:pt x="327711" y="1971568"/>
                  </a:cubicBezTo>
                  <a:cubicBezTo>
                    <a:pt x="381813" y="1972838"/>
                    <a:pt x="434111" y="1972838"/>
                    <a:pt x="488212" y="1974109"/>
                  </a:cubicBezTo>
                  <a:cubicBezTo>
                    <a:pt x="509853" y="1974109"/>
                    <a:pt x="529690" y="1974109"/>
                    <a:pt x="551331" y="1972838"/>
                  </a:cubicBezTo>
                  <a:cubicBezTo>
                    <a:pt x="560348" y="1972838"/>
                    <a:pt x="571168" y="1971568"/>
                    <a:pt x="580185" y="1971568"/>
                  </a:cubicBezTo>
                  <a:cubicBezTo>
                    <a:pt x="616253" y="1972838"/>
                    <a:pt x="1337607" y="1963948"/>
                    <a:pt x="1373675" y="1965218"/>
                  </a:cubicBezTo>
                  <a:cubicBezTo>
                    <a:pt x="1424169" y="1966488"/>
                    <a:pt x="1563030" y="1966488"/>
                    <a:pt x="1613525" y="1966488"/>
                  </a:cubicBezTo>
                  <a:cubicBezTo>
                    <a:pt x="1633362" y="1966488"/>
                    <a:pt x="1651396" y="1965218"/>
                    <a:pt x="1671233" y="1965218"/>
                  </a:cubicBezTo>
                  <a:lnTo>
                    <a:pt x="1768616" y="1969028"/>
                  </a:lnTo>
                  <a:cubicBezTo>
                    <a:pt x="1838948" y="1971568"/>
                    <a:pt x="1907477" y="1969028"/>
                    <a:pt x="1977809" y="1972838"/>
                  </a:cubicBezTo>
                  <a:cubicBezTo>
                    <a:pt x="2095029" y="1977918"/>
                    <a:pt x="2214052" y="1971568"/>
                    <a:pt x="2314616" y="1976648"/>
                  </a:cubicBezTo>
                  <a:cubicBezTo>
                    <a:pt x="2334936" y="1977918"/>
                    <a:pt x="2355256" y="1976648"/>
                    <a:pt x="2378116" y="1976648"/>
                  </a:cubicBezTo>
                  <a:lnTo>
                    <a:pt x="2378116" y="1916959"/>
                  </a:lnTo>
                  <a:cubicBezTo>
                    <a:pt x="2376846" y="1845800"/>
                    <a:pt x="2375576" y="1774098"/>
                    <a:pt x="2375576" y="1697914"/>
                  </a:cubicBezTo>
                  <a:cubicBezTo>
                    <a:pt x="2375576" y="1609780"/>
                    <a:pt x="2379386" y="1520152"/>
                    <a:pt x="2373036" y="1432018"/>
                  </a:cubicBezTo>
                  <a:cubicBezTo>
                    <a:pt x="2365416" y="1373760"/>
                    <a:pt x="2353986" y="225028"/>
                    <a:pt x="2353986" y="166770"/>
                  </a:cubicBezTo>
                  <a:cubicBezTo>
                    <a:pt x="2351446" y="126438"/>
                    <a:pt x="2350176" y="84611"/>
                    <a:pt x="2347636" y="44279"/>
                  </a:cubicBezTo>
                  <a:cubicBezTo>
                    <a:pt x="2347636" y="32328"/>
                    <a:pt x="2346366" y="20378"/>
                    <a:pt x="2345096" y="5644"/>
                  </a:cubicBezTo>
                  <a:cubicBezTo>
                    <a:pt x="2334936" y="3104"/>
                    <a:pt x="2326046" y="1834"/>
                    <a:pt x="2315886" y="564"/>
                  </a:cubicBezTo>
                  <a:cubicBezTo>
                    <a:pt x="2308266" y="-706"/>
                    <a:pt x="2300646" y="564"/>
                    <a:pt x="2294296" y="564"/>
                  </a:cubicBezTo>
                  <a:lnTo>
                    <a:pt x="6708" y="5644"/>
                  </a:lnTo>
                  <a:lnTo>
                    <a:pt x="636" y="1947438"/>
                  </a:lnTo>
                  <a:close/>
                </a:path>
              </a:pathLst>
            </a:custGeom>
            <a:solidFill>
              <a:srgbClr val="FEFA9C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11430" y="16510"/>
              <a:ext cx="2357160" cy="1968465"/>
            </a:xfrm>
            <a:custGeom>
              <a:avLst/>
              <a:gdLst/>
              <a:ahLst/>
              <a:cxnLst/>
              <a:rect l="l" t="t" r="r" b="b"/>
              <a:pathLst>
                <a:path w="2357160" h="1968465">
                  <a:moveTo>
                    <a:pt x="2357160" y="1968465"/>
                  </a:moveTo>
                  <a:lnTo>
                    <a:pt x="0" y="1960844"/>
                  </a:lnTo>
                  <a:lnTo>
                    <a:pt x="0" y="697333"/>
                  </a:lnTo>
                  <a:lnTo>
                    <a:pt x="7620" y="20320"/>
                  </a:lnTo>
                  <a:lnTo>
                    <a:pt x="1176825" y="0"/>
                  </a:lnTo>
                  <a:lnTo>
                    <a:pt x="2335570" y="889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-215" y="0"/>
              <a:ext cx="2381504" cy="1994429"/>
            </a:xfrm>
            <a:custGeom>
              <a:avLst/>
              <a:gdLst/>
              <a:ahLst/>
              <a:cxnLst/>
              <a:rect l="l" t="t" r="r" b="b"/>
              <a:pathLst>
                <a:path w="2381504" h="1994429">
                  <a:moveTo>
                    <a:pt x="2348485" y="21590"/>
                  </a:moveTo>
                  <a:cubicBezTo>
                    <a:pt x="2349755" y="34290"/>
                    <a:pt x="2349755" y="44450"/>
                    <a:pt x="2351025" y="55077"/>
                  </a:cubicBezTo>
                  <a:cubicBezTo>
                    <a:pt x="2353565" y="95410"/>
                    <a:pt x="2354835" y="137236"/>
                    <a:pt x="2357375" y="177569"/>
                  </a:cubicBezTo>
                  <a:cubicBezTo>
                    <a:pt x="2357375" y="235827"/>
                    <a:pt x="2370075" y="1384559"/>
                    <a:pt x="2376425" y="1442817"/>
                  </a:cubicBezTo>
                  <a:cubicBezTo>
                    <a:pt x="2382775" y="1530951"/>
                    <a:pt x="2378965" y="1620579"/>
                    <a:pt x="2378965" y="1708713"/>
                  </a:cubicBezTo>
                  <a:cubicBezTo>
                    <a:pt x="2378965" y="1786390"/>
                    <a:pt x="2380235" y="1858093"/>
                    <a:pt x="2381505" y="1934174"/>
                  </a:cubicBezTo>
                  <a:lnTo>
                    <a:pt x="2381505" y="1993865"/>
                  </a:lnTo>
                  <a:cubicBezTo>
                    <a:pt x="2358645" y="1993865"/>
                    <a:pt x="2338325" y="1995134"/>
                    <a:pt x="2318005" y="1993865"/>
                  </a:cubicBezTo>
                  <a:cubicBezTo>
                    <a:pt x="2201973" y="1988784"/>
                    <a:pt x="2082950" y="1995134"/>
                    <a:pt x="1965730" y="1990054"/>
                  </a:cubicBezTo>
                  <a:cubicBezTo>
                    <a:pt x="1895398" y="1986244"/>
                    <a:pt x="1826869" y="1988784"/>
                    <a:pt x="1756537" y="1986244"/>
                  </a:cubicBezTo>
                  <a:lnTo>
                    <a:pt x="1659154" y="1982434"/>
                  </a:lnTo>
                  <a:cubicBezTo>
                    <a:pt x="1639317" y="1982434"/>
                    <a:pt x="1621283" y="1983704"/>
                    <a:pt x="1601446" y="1983704"/>
                  </a:cubicBezTo>
                  <a:cubicBezTo>
                    <a:pt x="1550951" y="1982434"/>
                    <a:pt x="1412090" y="1983704"/>
                    <a:pt x="1361595" y="1982434"/>
                  </a:cubicBezTo>
                  <a:cubicBezTo>
                    <a:pt x="1325528" y="1981165"/>
                    <a:pt x="604174" y="1990054"/>
                    <a:pt x="568106" y="1988784"/>
                  </a:cubicBezTo>
                  <a:cubicBezTo>
                    <a:pt x="559089" y="1988784"/>
                    <a:pt x="548269" y="1990054"/>
                    <a:pt x="539252" y="1990054"/>
                  </a:cubicBezTo>
                  <a:cubicBezTo>
                    <a:pt x="517611" y="1990054"/>
                    <a:pt x="497774" y="1991324"/>
                    <a:pt x="476133" y="1991324"/>
                  </a:cubicBezTo>
                  <a:cubicBezTo>
                    <a:pt x="422032" y="1991324"/>
                    <a:pt x="369733" y="1990054"/>
                    <a:pt x="315632" y="1988784"/>
                  </a:cubicBezTo>
                  <a:cubicBezTo>
                    <a:pt x="283171" y="1987515"/>
                    <a:pt x="250710" y="1986244"/>
                    <a:pt x="220052" y="1984974"/>
                  </a:cubicBezTo>
                  <a:cubicBezTo>
                    <a:pt x="162344" y="1983704"/>
                    <a:pt x="104636" y="1982434"/>
                    <a:pt x="45124" y="1982434"/>
                  </a:cubicBezTo>
                  <a:cubicBezTo>
                    <a:pt x="34505" y="1982434"/>
                    <a:pt x="25615" y="1982434"/>
                    <a:pt x="15455" y="1981165"/>
                  </a:cubicBezTo>
                  <a:cubicBezTo>
                    <a:pt x="6565" y="1979894"/>
                    <a:pt x="1485" y="1973544"/>
                    <a:pt x="4025" y="1964654"/>
                  </a:cubicBezTo>
                  <a:cubicBezTo>
                    <a:pt x="12915" y="1932783"/>
                    <a:pt x="9105" y="1895438"/>
                    <a:pt x="7835" y="1856599"/>
                  </a:cubicBezTo>
                  <a:cubicBezTo>
                    <a:pt x="6565" y="1777428"/>
                    <a:pt x="2755" y="1699750"/>
                    <a:pt x="4025" y="1620579"/>
                  </a:cubicBezTo>
                  <a:cubicBezTo>
                    <a:pt x="1485" y="1521988"/>
                    <a:pt x="-3595" y="301554"/>
                    <a:pt x="4025" y="201470"/>
                  </a:cubicBezTo>
                  <a:cubicBezTo>
                    <a:pt x="5295" y="182050"/>
                    <a:pt x="4025" y="161137"/>
                    <a:pt x="5295" y="141718"/>
                  </a:cubicBezTo>
                  <a:cubicBezTo>
                    <a:pt x="6565" y="110348"/>
                    <a:pt x="9105" y="75991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9551" y="30480"/>
                    <a:pt x="88405" y="29210"/>
                  </a:cubicBezTo>
                  <a:cubicBezTo>
                    <a:pt x="137097" y="25400"/>
                    <a:pt x="185788" y="22860"/>
                    <a:pt x="236283" y="20320"/>
                  </a:cubicBezTo>
                  <a:cubicBezTo>
                    <a:pt x="270547" y="17780"/>
                    <a:pt x="304811" y="16510"/>
                    <a:pt x="337272" y="13970"/>
                  </a:cubicBezTo>
                  <a:cubicBezTo>
                    <a:pt x="369733" y="11430"/>
                    <a:pt x="403998" y="8890"/>
                    <a:pt x="436459" y="8890"/>
                  </a:cubicBezTo>
                  <a:cubicBezTo>
                    <a:pt x="472526" y="7620"/>
                    <a:pt x="508594" y="10160"/>
                    <a:pt x="544662" y="8890"/>
                  </a:cubicBezTo>
                  <a:cubicBezTo>
                    <a:pt x="589746" y="8890"/>
                    <a:pt x="1406680" y="6350"/>
                    <a:pt x="1451765" y="5080"/>
                  </a:cubicBezTo>
                  <a:cubicBezTo>
                    <a:pt x="1495046" y="3810"/>
                    <a:pt x="1538327" y="2540"/>
                    <a:pt x="1583412" y="2540"/>
                  </a:cubicBezTo>
                  <a:cubicBezTo>
                    <a:pt x="1657351" y="1270"/>
                    <a:pt x="1729486" y="0"/>
                    <a:pt x="1803425" y="0"/>
                  </a:cubicBezTo>
                  <a:cubicBezTo>
                    <a:pt x="1834083" y="0"/>
                    <a:pt x="1866544" y="2540"/>
                    <a:pt x="1897201" y="2540"/>
                  </a:cubicBezTo>
                  <a:cubicBezTo>
                    <a:pt x="1981960" y="3810"/>
                    <a:pt x="2068523" y="5080"/>
                    <a:pt x="2153282" y="7620"/>
                  </a:cubicBezTo>
                  <a:cubicBezTo>
                    <a:pt x="2198366" y="8890"/>
                    <a:pt x="2243451" y="12700"/>
                    <a:pt x="2288536" y="16510"/>
                  </a:cubicBezTo>
                  <a:lnTo>
                    <a:pt x="2318005" y="16510"/>
                  </a:lnTo>
                  <a:cubicBezTo>
                    <a:pt x="2329435" y="17780"/>
                    <a:pt x="2338325" y="20320"/>
                    <a:pt x="2348485" y="21590"/>
                  </a:cubicBezTo>
                  <a:close/>
                  <a:moveTo>
                    <a:pt x="2358645" y="1977354"/>
                  </a:moveTo>
                  <a:cubicBezTo>
                    <a:pt x="2359915" y="1960844"/>
                    <a:pt x="2361185" y="1948144"/>
                    <a:pt x="2361185" y="1935444"/>
                  </a:cubicBezTo>
                  <a:cubicBezTo>
                    <a:pt x="2359915" y="1850624"/>
                    <a:pt x="2358645" y="1771453"/>
                    <a:pt x="2358645" y="1686306"/>
                  </a:cubicBezTo>
                  <a:cubicBezTo>
                    <a:pt x="2358645" y="1647467"/>
                    <a:pt x="2361185" y="1608628"/>
                    <a:pt x="2359915" y="1569790"/>
                  </a:cubicBezTo>
                  <a:cubicBezTo>
                    <a:pt x="2359915" y="1533938"/>
                    <a:pt x="2358645" y="1496593"/>
                    <a:pt x="2357375" y="1460742"/>
                  </a:cubicBezTo>
                  <a:cubicBezTo>
                    <a:pt x="2352295" y="1405472"/>
                    <a:pt x="2340865" y="261222"/>
                    <a:pt x="2340865" y="205951"/>
                  </a:cubicBezTo>
                  <a:cubicBezTo>
                    <a:pt x="2338325" y="159643"/>
                    <a:pt x="2335785" y="111842"/>
                    <a:pt x="2333245" y="65534"/>
                  </a:cubicBezTo>
                  <a:cubicBezTo>
                    <a:pt x="2331975" y="44450"/>
                    <a:pt x="2330705" y="43180"/>
                    <a:pt x="2313783" y="41910"/>
                  </a:cubicBezTo>
                  <a:cubicBezTo>
                    <a:pt x="2308373" y="41910"/>
                    <a:pt x="2304766" y="41910"/>
                    <a:pt x="2299356" y="40640"/>
                  </a:cubicBezTo>
                  <a:cubicBezTo>
                    <a:pt x="2254271" y="36830"/>
                    <a:pt x="2207383" y="31750"/>
                    <a:pt x="2162299" y="30480"/>
                  </a:cubicBezTo>
                  <a:cubicBezTo>
                    <a:pt x="2052292" y="26670"/>
                    <a:pt x="1940482" y="25400"/>
                    <a:pt x="1830476" y="22860"/>
                  </a:cubicBezTo>
                  <a:lnTo>
                    <a:pt x="1700632" y="22860"/>
                  </a:lnTo>
                  <a:cubicBezTo>
                    <a:pt x="1642924" y="22860"/>
                    <a:pt x="1585215" y="22860"/>
                    <a:pt x="1529310" y="24130"/>
                  </a:cubicBezTo>
                  <a:cubicBezTo>
                    <a:pt x="1480619" y="25400"/>
                    <a:pt x="660078" y="29210"/>
                    <a:pt x="611387" y="29210"/>
                  </a:cubicBezTo>
                  <a:cubicBezTo>
                    <a:pt x="532038" y="29210"/>
                    <a:pt x="452689" y="26670"/>
                    <a:pt x="373340" y="33020"/>
                  </a:cubicBezTo>
                  <a:cubicBezTo>
                    <a:pt x="331862" y="36830"/>
                    <a:pt x="292188" y="36830"/>
                    <a:pt x="252513" y="38100"/>
                  </a:cubicBezTo>
                  <a:cubicBezTo>
                    <a:pt x="183985" y="41910"/>
                    <a:pt x="115456" y="45720"/>
                    <a:pt x="46927" y="50800"/>
                  </a:cubicBezTo>
                  <a:cubicBezTo>
                    <a:pt x="33235" y="50800"/>
                    <a:pt x="30695" y="53584"/>
                    <a:pt x="29425" y="71509"/>
                  </a:cubicBezTo>
                  <a:cubicBezTo>
                    <a:pt x="28155" y="98398"/>
                    <a:pt x="28155" y="125286"/>
                    <a:pt x="26885" y="152174"/>
                  </a:cubicBezTo>
                  <a:cubicBezTo>
                    <a:pt x="25615" y="196988"/>
                    <a:pt x="23075" y="240308"/>
                    <a:pt x="21805" y="285122"/>
                  </a:cubicBezTo>
                  <a:cubicBezTo>
                    <a:pt x="16725" y="332924"/>
                    <a:pt x="23075" y="1501075"/>
                    <a:pt x="25615" y="1548876"/>
                  </a:cubicBezTo>
                  <a:cubicBezTo>
                    <a:pt x="25615" y="1599666"/>
                    <a:pt x="25615" y="1651949"/>
                    <a:pt x="26885" y="1702738"/>
                  </a:cubicBezTo>
                  <a:cubicBezTo>
                    <a:pt x="26885" y="1740083"/>
                    <a:pt x="29425" y="1777428"/>
                    <a:pt x="29425" y="1814773"/>
                  </a:cubicBezTo>
                  <a:cubicBezTo>
                    <a:pt x="29425" y="1855105"/>
                    <a:pt x="29425" y="1895438"/>
                    <a:pt x="28155" y="1935444"/>
                  </a:cubicBezTo>
                  <a:lnTo>
                    <a:pt x="28155" y="1945604"/>
                  </a:lnTo>
                  <a:cubicBezTo>
                    <a:pt x="28155" y="1955765"/>
                    <a:pt x="31965" y="1959575"/>
                    <a:pt x="40855" y="1959575"/>
                  </a:cubicBezTo>
                  <a:cubicBezTo>
                    <a:pt x="63158" y="1959575"/>
                    <a:pt x="88405" y="1960844"/>
                    <a:pt x="111849" y="1960844"/>
                  </a:cubicBezTo>
                  <a:cubicBezTo>
                    <a:pt x="146114" y="1960844"/>
                    <a:pt x="182181" y="1958304"/>
                    <a:pt x="216446" y="1960844"/>
                  </a:cubicBezTo>
                  <a:cubicBezTo>
                    <a:pt x="272351" y="1964654"/>
                    <a:pt x="328255" y="1967194"/>
                    <a:pt x="384160" y="1965925"/>
                  </a:cubicBezTo>
                  <a:cubicBezTo>
                    <a:pt x="420228" y="1964654"/>
                    <a:pt x="454493" y="1967194"/>
                    <a:pt x="490560" y="1967194"/>
                  </a:cubicBezTo>
                  <a:cubicBezTo>
                    <a:pt x="542858" y="1967194"/>
                    <a:pt x="595157" y="1965925"/>
                    <a:pt x="647455" y="1967194"/>
                  </a:cubicBezTo>
                  <a:cubicBezTo>
                    <a:pt x="725000" y="1968465"/>
                    <a:pt x="1576198" y="1958304"/>
                    <a:pt x="1655547" y="1960844"/>
                  </a:cubicBezTo>
                  <a:cubicBezTo>
                    <a:pt x="1689812" y="1962115"/>
                    <a:pt x="1724076" y="1963385"/>
                    <a:pt x="1756537" y="1963385"/>
                  </a:cubicBezTo>
                  <a:cubicBezTo>
                    <a:pt x="1816049" y="1965925"/>
                    <a:pt x="1873757" y="1962115"/>
                    <a:pt x="1933269" y="1965925"/>
                  </a:cubicBezTo>
                  <a:cubicBezTo>
                    <a:pt x="1981960" y="1968465"/>
                    <a:pt x="2030652" y="1968465"/>
                    <a:pt x="2079343" y="1971004"/>
                  </a:cubicBezTo>
                  <a:cubicBezTo>
                    <a:pt x="2151478" y="1974815"/>
                    <a:pt x="2223614" y="1977354"/>
                    <a:pt x="2295749" y="1978625"/>
                  </a:cubicBezTo>
                  <a:cubicBezTo>
                    <a:pt x="2320545" y="1978625"/>
                    <a:pt x="2338325" y="1977354"/>
                    <a:pt x="2358645" y="1977354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268229" y="2621481"/>
            <a:ext cx="2954615" cy="774603"/>
            <a:chOff x="-216" y="0"/>
            <a:chExt cx="2165751" cy="371621"/>
          </a:xfrm>
        </p:grpSpPr>
        <p:sp>
          <p:nvSpPr>
            <p:cNvPr id="31" name="Freeform 31"/>
            <p:cNvSpPr/>
            <p:nvPr/>
          </p:nvSpPr>
          <p:spPr>
            <a:xfrm>
              <a:off x="39990" y="45156"/>
              <a:ext cx="1835072" cy="326465"/>
            </a:xfrm>
            <a:custGeom>
              <a:avLst/>
              <a:gdLst/>
              <a:ahLst/>
              <a:cxnLst/>
              <a:rect l="l" t="t" r="r" b="b"/>
              <a:pathLst>
                <a:path w="1835072" h="326465">
                  <a:moveTo>
                    <a:pt x="650" y="296690"/>
                  </a:moveTo>
                  <a:cubicBezTo>
                    <a:pt x="-1890" y="305580"/>
                    <a:pt x="3190" y="311930"/>
                    <a:pt x="12782" y="313200"/>
                  </a:cubicBezTo>
                  <a:cubicBezTo>
                    <a:pt x="23760" y="314470"/>
                    <a:pt x="33365" y="314470"/>
                    <a:pt x="44344" y="314470"/>
                  </a:cubicBezTo>
                  <a:cubicBezTo>
                    <a:pt x="88256" y="315740"/>
                    <a:pt x="132168" y="315740"/>
                    <a:pt x="177453" y="317010"/>
                  </a:cubicBezTo>
                  <a:cubicBezTo>
                    <a:pt x="202154" y="318280"/>
                    <a:pt x="226854" y="319550"/>
                    <a:pt x="250183" y="320820"/>
                  </a:cubicBezTo>
                  <a:cubicBezTo>
                    <a:pt x="291351" y="322090"/>
                    <a:pt x="331146" y="322090"/>
                    <a:pt x="372314" y="323360"/>
                  </a:cubicBezTo>
                  <a:cubicBezTo>
                    <a:pt x="388781" y="323360"/>
                    <a:pt x="403876" y="323360"/>
                    <a:pt x="420343" y="322090"/>
                  </a:cubicBezTo>
                  <a:cubicBezTo>
                    <a:pt x="427205" y="322090"/>
                    <a:pt x="435438" y="320820"/>
                    <a:pt x="442300" y="320820"/>
                  </a:cubicBezTo>
                  <a:cubicBezTo>
                    <a:pt x="469745" y="322090"/>
                    <a:pt x="1018650" y="313200"/>
                    <a:pt x="1046095" y="314470"/>
                  </a:cubicBezTo>
                  <a:cubicBezTo>
                    <a:pt x="1084518" y="315740"/>
                    <a:pt x="1190182" y="315740"/>
                    <a:pt x="1228606" y="315740"/>
                  </a:cubicBezTo>
                  <a:cubicBezTo>
                    <a:pt x="1243701" y="315740"/>
                    <a:pt x="1257423" y="314470"/>
                    <a:pt x="1272518" y="314470"/>
                  </a:cubicBezTo>
                  <a:lnTo>
                    <a:pt x="1346620" y="318280"/>
                  </a:lnTo>
                  <a:cubicBezTo>
                    <a:pt x="1400138" y="320820"/>
                    <a:pt x="1452284" y="318280"/>
                    <a:pt x="1505802" y="322090"/>
                  </a:cubicBezTo>
                  <a:cubicBezTo>
                    <a:pt x="1595000" y="327170"/>
                    <a:pt x="1685569" y="320820"/>
                    <a:pt x="1771572" y="325900"/>
                  </a:cubicBezTo>
                  <a:cubicBezTo>
                    <a:pt x="1791892" y="327170"/>
                    <a:pt x="1812212" y="325900"/>
                    <a:pt x="1835072" y="325900"/>
                  </a:cubicBezTo>
                  <a:lnTo>
                    <a:pt x="1835072" y="266210"/>
                  </a:lnTo>
                  <a:cubicBezTo>
                    <a:pt x="1833802" y="232458"/>
                    <a:pt x="1832532" y="223660"/>
                    <a:pt x="1832532" y="214312"/>
                  </a:cubicBezTo>
                  <a:cubicBezTo>
                    <a:pt x="1832532" y="203497"/>
                    <a:pt x="1836342" y="192499"/>
                    <a:pt x="1829992" y="181685"/>
                  </a:cubicBezTo>
                  <a:cubicBezTo>
                    <a:pt x="1822372" y="174536"/>
                    <a:pt x="1810942" y="33580"/>
                    <a:pt x="1810942" y="26431"/>
                  </a:cubicBezTo>
                  <a:cubicBezTo>
                    <a:pt x="1808402" y="21482"/>
                    <a:pt x="1807132" y="16350"/>
                    <a:pt x="1804592" y="11401"/>
                  </a:cubicBezTo>
                  <a:cubicBezTo>
                    <a:pt x="1804592" y="9934"/>
                    <a:pt x="1803322" y="8468"/>
                    <a:pt x="1802052" y="5644"/>
                  </a:cubicBezTo>
                  <a:cubicBezTo>
                    <a:pt x="1791892" y="3104"/>
                    <a:pt x="1783002" y="1834"/>
                    <a:pt x="1772842" y="564"/>
                  </a:cubicBezTo>
                  <a:cubicBezTo>
                    <a:pt x="1765222" y="-706"/>
                    <a:pt x="1757602" y="564"/>
                    <a:pt x="1751252" y="564"/>
                  </a:cubicBezTo>
                  <a:lnTo>
                    <a:pt x="5920" y="5644"/>
                  </a:lnTo>
                  <a:lnTo>
                    <a:pt x="650" y="296690"/>
                  </a:lnTo>
                  <a:close/>
                </a:path>
              </a:pathLst>
            </a:custGeom>
            <a:solidFill>
              <a:srgbClr val="FCFCF8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1430" y="16510"/>
              <a:ext cx="2120216" cy="317716"/>
            </a:xfrm>
            <a:custGeom>
              <a:avLst/>
              <a:gdLst/>
              <a:ahLst/>
              <a:cxnLst/>
              <a:rect l="l" t="t" r="r" b="b"/>
              <a:pathLst>
                <a:path w="1814102" h="317716">
                  <a:moveTo>
                    <a:pt x="1814102" y="317716"/>
                  </a:moveTo>
                  <a:lnTo>
                    <a:pt x="0" y="310096"/>
                  </a:lnTo>
                  <a:lnTo>
                    <a:pt x="0" y="116665"/>
                  </a:lnTo>
                  <a:lnTo>
                    <a:pt x="7620" y="20320"/>
                  </a:lnTo>
                  <a:lnTo>
                    <a:pt x="903122" y="0"/>
                  </a:lnTo>
                  <a:lnTo>
                    <a:pt x="1792512" y="8890"/>
                  </a:lnTo>
                  <a:close/>
                </a:path>
              </a:pathLst>
            </a:custGeom>
            <a:solidFill>
              <a:srgbClr val="FEFA9C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-216" y="0"/>
              <a:ext cx="2165751" cy="343680"/>
            </a:xfrm>
            <a:custGeom>
              <a:avLst/>
              <a:gdLst/>
              <a:ahLst/>
              <a:cxnLst/>
              <a:rect l="l" t="t" r="r" b="b"/>
              <a:pathLst>
                <a:path w="1838447" h="343680">
                  <a:moveTo>
                    <a:pt x="1805427" y="21590"/>
                  </a:moveTo>
                  <a:cubicBezTo>
                    <a:pt x="1806697" y="34290"/>
                    <a:pt x="1806697" y="44450"/>
                    <a:pt x="1807967" y="52341"/>
                  </a:cubicBezTo>
                  <a:cubicBezTo>
                    <a:pt x="1810507" y="57290"/>
                    <a:pt x="1811777" y="62422"/>
                    <a:pt x="1814317" y="67371"/>
                  </a:cubicBezTo>
                  <a:cubicBezTo>
                    <a:pt x="1814317" y="74520"/>
                    <a:pt x="1827017" y="215476"/>
                    <a:pt x="1833367" y="222625"/>
                  </a:cubicBezTo>
                  <a:cubicBezTo>
                    <a:pt x="1839717" y="233439"/>
                    <a:pt x="1835907" y="244437"/>
                    <a:pt x="1835907" y="255252"/>
                  </a:cubicBezTo>
                  <a:cubicBezTo>
                    <a:pt x="1835907" y="264783"/>
                    <a:pt x="1837177" y="273582"/>
                    <a:pt x="1838447" y="283426"/>
                  </a:cubicBezTo>
                  <a:lnTo>
                    <a:pt x="1838447" y="343116"/>
                  </a:lnTo>
                  <a:cubicBezTo>
                    <a:pt x="1815587" y="343116"/>
                    <a:pt x="1795267" y="344386"/>
                    <a:pt x="1774947" y="343116"/>
                  </a:cubicBezTo>
                  <a:cubicBezTo>
                    <a:pt x="1685978" y="338036"/>
                    <a:pt x="1595409" y="344386"/>
                    <a:pt x="1506212" y="339306"/>
                  </a:cubicBezTo>
                  <a:cubicBezTo>
                    <a:pt x="1452694" y="335496"/>
                    <a:pt x="1400548" y="338036"/>
                    <a:pt x="1347029" y="335496"/>
                  </a:cubicBezTo>
                  <a:lnTo>
                    <a:pt x="1272927" y="331686"/>
                  </a:lnTo>
                  <a:cubicBezTo>
                    <a:pt x="1257833" y="331686"/>
                    <a:pt x="1244110" y="332956"/>
                    <a:pt x="1229015" y="332956"/>
                  </a:cubicBezTo>
                  <a:cubicBezTo>
                    <a:pt x="1190592" y="331686"/>
                    <a:pt x="1084927" y="332956"/>
                    <a:pt x="1046504" y="331686"/>
                  </a:cubicBezTo>
                  <a:cubicBezTo>
                    <a:pt x="1019059" y="330416"/>
                    <a:pt x="470154" y="339306"/>
                    <a:pt x="442709" y="338036"/>
                  </a:cubicBezTo>
                  <a:cubicBezTo>
                    <a:pt x="435848" y="338036"/>
                    <a:pt x="427614" y="339306"/>
                    <a:pt x="420753" y="339306"/>
                  </a:cubicBezTo>
                  <a:cubicBezTo>
                    <a:pt x="404286" y="339306"/>
                    <a:pt x="389191" y="340576"/>
                    <a:pt x="372724" y="340576"/>
                  </a:cubicBezTo>
                  <a:cubicBezTo>
                    <a:pt x="331556" y="340576"/>
                    <a:pt x="291760" y="339306"/>
                    <a:pt x="250592" y="338036"/>
                  </a:cubicBezTo>
                  <a:cubicBezTo>
                    <a:pt x="225892" y="336766"/>
                    <a:pt x="201191" y="335496"/>
                    <a:pt x="177862" y="334226"/>
                  </a:cubicBezTo>
                  <a:cubicBezTo>
                    <a:pt x="133950" y="332956"/>
                    <a:pt x="90038" y="331686"/>
                    <a:pt x="44753" y="331686"/>
                  </a:cubicBezTo>
                  <a:cubicBezTo>
                    <a:pt x="34505" y="331686"/>
                    <a:pt x="25615" y="331686"/>
                    <a:pt x="15455" y="330416"/>
                  </a:cubicBezTo>
                  <a:cubicBezTo>
                    <a:pt x="6565" y="329146"/>
                    <a:pt x="1485" y="322796"/>
                    <a:pt x="4025" y="313906"/>
                  </a:cubicBezTo>
                  <a:cubicBezTo>
                    <a:pt x="12915" y="282747"/>
                    <a:pt x="9105" y="278164"/>
                    <a:pt x="7835" y="273398"/>
                  </a:cubicBezTo>
                  <a:cubicBezTo>
                    <a:pt x="6565" y="263684"/>
                    <a:pt x="2755" y="254152"/>
                    <a:pt x="4025" y="244437"/>
                  </a:cubicBezTo>
                  <a:cubicBezTo>
                    <a:pt x="1485" y="232340"/>
                    <a:pt x="-3595" y="82585"/>
                    <a:pt x="4025" y="70304"/>
                  </a:cubicBezTo>
                  <a:cubicBezTo>
                    <a:pt x="5295" y="67921"/>
                    <a:pt x="4025" y="65355"/>
                    <a:pt x="5295" y="62972"/>
                  </a:cubicBezTo>
                  <a:cubicBezTo>
                    <a:pt x="6565" y="59123"/>
                    <a:pt x="9105" y="54907"/>
                    <a:pt x="10375" y="44450"/>
                  </a:cubicBezTo>
                  <a:cubicBezTo>
                    <a:pt x="10375" y="41910"/>
                    <a:pt x="11645" y="39370"/>
                    <a:pt x="12915" y="38100"/>
                  </a:cubicBezTo>
                  <a:cubicBezTo>
                    <a:pt x="34505" y="35560"/>
                    <a:pt x="55731" y="30480"/>
                    <a:pt x="77687" y="29210"/>
                  </a:cubicBezTo>
                  <a:cubicBezTo>
                    <a:pt x="114738" y="25400"/>
                    <a:pt x="151789" y="22860"/>
                    <a:pt x="190213" y="20320"/>
                  </a:cubicBezTo>
                  <a:cubicBezTo>
                    <a:pt x="216286" y="17780"/>
                    <a:pt x="242359" y="16510"/>
                    <a:pt x="267059" y="13970"/>
                  </a:cubicBezTo>
                  <a:cubicBezTo>
                    <a:pt x="291760" y="11430"/>
                    <a:pt x="317833" y="8890"/>
                    <a:pt x="342534" y="8890"/>
                  </a:cubicBezTo>
                  <a:cubicBezTo>
                    <a:pt x="369979" y="7620"/>
                    <a:pt x="397424" y="10160"/>
                    <a:pt x="424870" y="8890"/>
                  </a:cubicBezTo>
                  <a:cubicBezTo>
                    <a:pt x="459176" y="8890"/>
                    <a:pt x="1080811" y="6350"/>
                    <a:pt x="1115117" y="5080"/>
                  </a:cubicBezTo>
                  <a:cubicBezTo>
                    <a:pt x="1148052" y="3810"/>
                    <a:pt x="1180986" y="2540"/>
                    <a:pt x="1215292" y="2540"/>
                  </a:cubicBezTo>
                  <a:cubicBezTo>
                    <a:pt x="1271555" y="1270"/>
                    <a:pt x="1326446" y="0"/>
                    <a:pt x="1382708" y="0"/>
                  </a:cubicBezTo>
                  <a:cubicBezTo>
                    <a:pt x="1406037" y="0"/>
                    <a:pt x="1430737" y="2540"/>
                    <a:pt x="1454066" y="2540"/>
                  </a:cubicBezTo>
                  <a:cubicBezTo>
                    <a:pt x="1518562" y="3810"/>
                    <a:pt x="1584431" y="5080"/>
                    <a:pt x="1648927" y="7620"/>
                  </a:cubicBezTo>
                  <a:cubicBezTo>
                    <a:pt x="1683234" y="8890"/>
                    <a:pt x="1717540" y="12700"/>
                    <a:pt x="1751847" y="16510"/>
                  </a:cubicBezTo>
                  <a:lnTo>
                    <a:pt x="1774947" y="16510"/>
                  </a:lnTo>
                  <a:cubicBezTo>
                    <a:pt x="1786377" y="17780"/>
                    <a:pt x="1795267" y="20320"/>
                    <a:pt x="1805427" y="21590"/>
                  </a:cubicBezTo>
                  <a:close/>
                  <a:moveTo>
                    <a:pt x="1815587" y="326606"/>
                  </a:moveTo>
                  <a:cubicBezTo>
                    <a:pt x="1816857" y="310096"/>
                    <a:pt x="1818127" y="297396"/>
                    <a:pt x="1818127" y="284696"/>
                  </a:cubicBezTo>
                  <a:cubicBezTo>
                    <a:pt x="1816857" y="272665"/>
                    <a:pt x="1815587" y="262950"/>
                    <a:pt x="1815587" y="252502"/>
                  </a:cubicBezTo>
                  <a:cubicBezTo>
                    <a:pt x="1815587" y="247737"/>
                    <a:pt x="1818127" y="242971"/>
                    <a:pt x="1816857" y="238205"/>
                  </a:cubicBezTo>
                  <a:cubicBezTo>
                    <a:pt x="1816857" y="233806"/>
                    <a:pt x="1815587" y="229224"/>
                    <a:pt x="1814317" y="224824"/>
                  </a:cubicBezTo>
                  <a:cubicBezTo>
                    <a:pt x="1809237" y="218042"/>
                    <a:pt x="1797807" y="77636"/>
                    <a:pt x="1797807" y="70854"/>
                  </a:cubicBezTo>
                  <a:cubicBezTo>
                    <a:pt x="1795267" y="65172"/>
                    <a:pt x="1792727" y="59306"/>
                    <a:pt x="1790187" y="53624"/>
                  </a:cubicBezTo>
                  <a:cubicBezTo>
                    <a:pt x="1788917" y="44450"/>
                    <a:pt x="1787647" y="43180"/>
                    <a:pt x="1771058" y="41910"/>
                  </a:cubicBezTo>
                  <a:cubicBezTo>
                    <a:pt x="1766942" y="41910"/>
                    <a:pt x="1764197" y="41910"/>
                    <a:pt x="1760080" y="40640"/>
                  </a:cubicBezTo>
                  <a:cubicBezTo>
                    <a:pt x="1725774" y="36830"/>
                    <a:pt x="1690095" y="31750"/>
                    <a:pt x="1655788" y="30480"/>
                  </a:cubicBezTo>
                  <a:cubicBezTo>
                    <a:pt x="1572080" y="26670"/>
                    <a:pt x="1487000" y="25400"/>
                    <a:pt x="1403292" y="22860"/>
                  </a:cubicBezTo>
                  <a:lnTo>
                    <a:pt x="1304489" y="22860"/>
                  </a:lnTo>
                  <a:cubicBezTo>
                    <a:pt x="1260577" y="22860"/>
                    <a:pt x="1216665" y="22860"/>
                    <a:pt x="1174125" y="24130"/>
                  </a:cubicBezTo>
                  <a:cubicBezTo>
                    <a:pt x="1137073" y="25400"/>
                    <a:pt x="512694" y="29210"/>
                    <a:pt x="475643" y="29210"/>
                  </a:cubicBezTo>
                  <a:cubicBezTo>
                    <a:pt x="415264" y="29210"/>
                    <a:pt x="354884" y="26670"/>
                    <a:pt x="294505" y="33020"/>
                  </a:cubicBezTo>
                  <a:cubicBezTo>
                    <a:pt x="262943" y="36830"/>
                    <a:pt x="232753" y="36830"/>
                    <a:pt x="202563" y="38100"/>
                  </a:cubicBezTo>
                  <a:cubicBezTo>
                    <a:pt x="150417" y="41910"/>
                    <a:pt x="98271" y="45720"/>
                    <a:pt x="46125" y="50800"/>
                  </a:cubicBezTo>
                  <a:cubicBezTo>
                    <a:pt x="33235" y="50800"/>
                    <a:pt x="30695" y="52157"/>
                    <a:pt x="29425" y="54357"/>
                  </a:cubicBezTo>
                  <a:cubicBezTo>
                    <a:pt x="28155" y="57656"/>
                    <a:pt x="28155" y="60956"/>
                    <a:pt x="26885" y="64255"/>
                  </a:cubicBezTo>
                  <a:cubicBezTo>
                    <a:pt x="25615" y="69754"/>
                    <a:pt x="23075" y="75070"/>
                    <a:pt x="21805" y="80569"/>
                  </a:cubicBezTo>
                  <a:cubicBezTo>
                    <a:pt x="16725" y="86434"/>
                    <a:pt x="23075" y="229773"/>
                    <a:pt x="25615" y="235639"/>
                  </a:cubicBezTo>
                  <a:cubicBezTo>
                    <a:pt x="25615" y="241871"/>
                    <a:pt x="25615" y="248287"/>
                    <a:pt x="26885" y="254519"/>
                  </a:cubicBezTo>
                  <a:cubicBezTo>
                    <a:pt x="26885" y="259101"/>
                    <a:pt x="29425" y="263684"/>
                    <a:pt x="29425" y="268266"/>
                  </a:cubicBezTo>
                  <a:cubicBezTo>
                    <a:pt x="29425" y="273215"/>
                    <a:pt x="29425" y="278164"/>
                    <a:pt x="28155" y="284696"/>
                  </a:cubicBezTo>
                  <a:lnTo>
                    <a:pt x="28155" y="294856"/>
                  </a:lnTo>
                  <a:cubicBezTo>
                    <a:pt x="28155" y="305016"/>
                    <a:pt x="31965" y="308826"/>
                    <a:pt x="40855" y="308826"/>
                  </a:cubicBezTo>
                  <a:cubicBezTo>
                    <a:pt x="58476" y="308826"/>
                    <a:pt x="77687" y="310096"/>
                    <a:pt x="95527" y="310096"/>
                  </a:cubicBezTo>
                  <a:cubicBezTo>
                    <a:pt x="121600" y="310096"/>
                    <a:pt x="149045" y="307556"/>
                    <a:pt x="175118" y="310096"/>
                  </a:cubicBezTo>
                  <a:cubicBezTo>
                    <a:pt x="217658" y="313906"/>
                    <a:pt x="260198" y="316446"/>
                    <a:pt x="302738" y="315176"/>
                  </a:cubicBezTo>
                  <a:cubicBezTo>
                    <a:pt x="330183" y="313906"/>
                    <a:pt x="356256" y="316446"/>
                    <a:pt x="383702" y="316446"/>
                  </a:cubicBezTo>
                  <a:cubicBezTo>
                    <a:pt x="423497" y="316446"/>
                    <a:pt x="463293" y="315176"/>
                    <a:pt x="503088" y="316446"/>
                  </a:cubicBezTo>
                  <a:cubicBezTo>
                    <a:pt x="562096" y="317716"/>
                    <a:pt x="1209803" y="307556"/>
                    <a:pt x="1270183" y="310096"/>
                  </a:cubicBezTo>
                  <a:cubicBezTo>
                    <a:pt x="1296256" y="311366"/>
                    <a:pt x="1322329" y="312636"/>
                    <a:pt x="1347029" y="312636"/>
                  </a:cubicBezTo>
                  <a:cubicBezTo>
                    <a:pt x="1392314" y="315176"/>
                    <a:pt x="1436227" y="311366"/>
                    <a:pt x="1481511" y="315176"/>
                  </a:cubicBezTo>
                  <a:cubicBezTo>
                    <a:pt x="1518562" y="317716"/>
                    <a:pt x="1555613" y="317716"/>
                    <a:pt x="1592664" y="320256"/>
                  </a:cubicBezTo>
                  <a:cubicBezTo>
                    <a:pt x="1647555" y="324066"/>
                    <a:pt x="1702445" y="326606"/>
                    <a:pt x="1757336" y="327876"/>
                  </a:cubicBezTo>
                  <a:cubicBezTo>
                    <a:pt x="1777487" y="327876"/>
                    <a:pt x="1795267" y="326606"/>
                    <a:pt x="1815587" y="326606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 noProof="0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468270" y="3394749"/>
            <a:ext cx="2972206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2400" noProof="0">
                <a:solidFill>
                  <a:srgbClr val="000000"/>
                </a:solidFill>
                <a:ea typeface="Roboto"/>
                <a:cs typeface="Roboto"/>
                <a:sym typeface="Roboto"/>
              </a:rPr>
              <a:t>Défend les intérêts des salariés et intervient sur les conditions de travail et la vie sociale et économique de l’entreprise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4486105" y="3702846"/>
            <a:ext cx="2703265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fr-FR" sz="2400" noProof="0">
                <a:solidFill>
                  <a:srgbClr val="000000"/>
                </a:solidFill>
                <a:ea typeface="Roboto"/>
                <a:cs typeface="Roboto"/>
                <a:sym typeface="Roboto"/>
              </a:rPr>
              <a:t>Porte des revendications du syndicat et négocie les accords collectifs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890460" y="2994247"/>
            <a:ext cx="2162412" cy="277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9"/>
              </a:lnSpc>
              <a:spcBef>
                <a:spcPct val="0"/>
              </a:spcBef>
            </a:pPr>
            <a:r>
              <a:rPr lang="fr-FR" sz="2400" noProof="0">
                <a:solidFill>
                  <a:srgbClr val="000000"/>
                </a:solidFill>
                <a:latin typeface="+mj-lt"/>
                <a:ea typeface="Handy Casual"/>
                <a:cs typeface="Handy Casual"/>
                <a:sym typeface="Handy Casual"/>
              </a:rPr>
              <a:t>Élu CSE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688132" y="2950249"/>
            <a:ext cx="2162412" cy="277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9"/>
              </a:lnSpc>
              <a:spcBef>
                <a:spcPct val="0"/>
              </a:spcBef>
            </a:pPr>
            <a:r>
              <a:rPr lang="fr-FR" sz="2401" noProof="0">
                <a:solidFill>
                  <a:srgbClr val="000000"/>
                </a:solidFill>
                <a:latin typeface="+mj-lt"/>
                <a:ea typeface="Handy Casual"/>
                <a:cs typeface="Handy Casual"/>
                <a:sym typeface="Handy Casual"/>
              </a:rPr>
              <a:t>Délégué syndical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098387" y="1671399"/>
            <a:ext cx="3995225" cy="248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fr-FR" sz="2400" noProof="0">
                <a:solidFill>
                  <a:srgbClr val="000000"/>
                </a:solidFill>
                <a:latin typeface="+mj-lt"/>
                <a:ea typeface="Roboto"/>
                <a:cs typeface="Roboto"/>
                <a:sym typeface="Roboto"/>
              </a:rPr>
              <a:t>3 rôles distincts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8011917" y="3372258"/>
            <a:ext cx="3521313" cy="2585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2400" b="1" noProof="0">
                <a:solidFill>
                  <a:srgbClr val="000000"/>
                </a:solidFill>
                <a:ea typeface="Roboto"/>
                <a:cs typeface="Roboto"/>
                <a:sym typeface="Roboto"/>
              </a:rPr>
              <a:t>Place les salariés comme une variable stratégique pour la performance de l’entreprise et porte la voix et les positions du SNE-CGC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489316" y="2784860"/>
            <a:ext cx="2589135" cy="534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9"/>
              </a:lnSpc>
              <a:spcBef>
                <a:spcPct val="0"/>
              </a:spcBef>
            </a:pPr>
            <a:r>
              <a:rPr lang="fr-FR" sz="2400" noProof="0">
                <a:solidFill>
                  <a:srgbClr val="000000"/>
                </a:solidFill>
                <a:latin typeface="+mj-lt"/>
                <a:ea typeface="Handy Casual"/>
                <a:cs typeface="Handy Casual"/>
                <a:sym typeface="Handy Casual"/>
              </a:rPr>
              <a:t>Représentant des salariés au COS</a:t>
            </a:r>
          </a:p>
        </p:txBody>
      </p:sp>
      <p:sp>
        <p:nvSpPr>
          <p:cNvPr id="41" name="Freeform 41"/>
          <p:cNvSpPr/>
          <p:nvPr/>
        </p:nvSpPr>
        <p:spPr>
          <a:xfrm>
            <a:off x="4134576" y="1923843"/>
            <a:ext cx="3091683" cy="140531"/>
          </a:xfrm>
          <a:custGeom>
            <a:avLst/>
            <a:gdLst/>
            <a:ahLst/>
            <a:cxnLst/>
            <a:rect l="l" t="t" r="r" b="b"/>
            <a:pathLst>
              <a:path w="4637524" h="210797">
                <a:moveTo>
                  <a:pt x="0" y="0"/>
                </a:moveTo>
                <a:lnTo>
                  <a:pt x="4637524" y="0"/>
                </a:lnTo>
                <a:lnTo>
                  <a:pt x="4637524" y="210797"/>
                </a:lnTo>
                <a:lnTo>
                  <a:pt x="0" y="2107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43" name="Titre 1">
            <a:extLst>
              <a:ext uri="{FF2B5EF4-FFF2-40B4-BE49-F238E27FC236}">
                <a16:creationId xmlns:a16="http://schemas.microsoft.com/office/drawing/2014/main" id="{4F40359F-0379-2E9F-4023-D276AB583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9059" y="118025"/>
            <a:ext cx="5229225" cy="1325563"/>
          </a:xfrm>
        </p:spPr>
        <p:txBody>
          <a:bodyPr>
            <a:normAutofit fontScale="90000"/>
          </a:bodyPr>
          <a:lstStyle/>
          <a:p>
            <a:r>
              <a:rPr lang="fr-FR" sz="3600" b="1" noProof="0"/>
              <a:t>La mission des représentants des salariés au COS</a:t>
            </a:r>
          </a:p>
        </p:txBody>
      </p:sp>
      <p:pic>
        <p:nvPicPr>
          <p:cNvPr id="45" name="Image 44">
            <a:extLst>
              <a:ext uri="{FF2B5EF4-FFF2-40B4-BE49-F238E27FC236}">
                <a16:creationId xmlns:a16="http://schemas.microsoft.com/office/drawing/2014/main" id="{BA08E2EB-8E87-9C4C-07DC-75C213D23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9287797" y="1833115"/>
            <a:ext cx="915480" cy="886365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753112A-BA1A-D4ED-DDCA-FC0CBCF6DE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11</a:t>
            </a:fld>
            <a:endParaRPr lang="fr-FR" noProof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40D7B-F447-3D0D-0361-DE7C753BD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9D8DEF-C404-C172-F58A-A74D344A3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150" y="168275"/>
            <a:ext cx="5229225" cy="1325563"/>
          </a:xfrm>
        </p:spPr>
        <p:txBody>
          <a:bodyPr>
            <a:noAutofit/>
          </a:bodyPr>
          <a:lstStyle/>
          <a:p>
            <a:r>
              <a:rPr lang="fr-FR" sz="2800" b="1" noProof="0"/>
              <a:t>Les enjeux de l’élection des représentants des salariés au COS pour le SNE-CGC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3AC24D8-9409-7BAB-0F5B-D13F03A6D9D8}"/>
              </a:ext>
            </a:extLst>
          </p:cNvPr>
          <p:cNvSpPr/>
          <p:nvPr/>
        </p:nvSpPr>
        <p:spPr>
          <a:xfrm>
            <a:off x="931492" y="2114647"/>
            <a:ext cx="3703320" cy="1527048"/>
          </a:xfrm>
          <a:prstGeom prst="roundRect">
            <a:avLst/>
          </a:prstGeom>
          <a:solidFill>
            <a:srgbClr val="FFD3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noProof="0"/>
              <a:t>Influence au COS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87197B5-FFAB-1105-C0CD-640A2223363C}"/>
              </a:ext>
            </a:extLst>
          </p:cNvPr>
          <p:cNvSpPr/>
          <p:nvPr/>
        </p:nvSpPr>
        <p:spPr>
          <a:xfrm>
            <a:off x="931492" y="3665760"/>
            <a:ext cx="3703320" cy="198467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r-FR" sz="2000" noProof="0">
                <a:solidFill>
                  <a:schemeClr val="tx1"/>
                </a:solidFill>
              </a:rPr>
              <a:t>Instance dans laquelle siègent sans voix délibérative </a:t>
            </a:r>
            <a:r>
              <a:rPr lang="fr-FR" sz="2000" b="1" noProof="0">
                <a:solidFill>
                  <a:schemeClr val="tx1"/>
                </a:solidFill>
              </a:rPr>
              <a:t>tous les membres de Directoire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A852EEC-A8B7-95D6-158E-F8CCFCF150E9}"/>
              </a:ext>
            </a:extLst>
          </p:cNvPr>
          <p:cNvSpPr/>
          <p:nvPr/>
        </p:nvSpPr>
        <p:spPr>
          <a:xfrm>
            <a:off x="6154307" y="2082029"/>
            <a:ext cx="3703320" cy="1192086"/>
          </a:xfrm>
          <a:prstGeom prst="roundRect">
            <a:avLst/>
          </a:prstGeom>
          <a:solidFill>
            <a:srgbClr val="FF9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>
                <a:solidFill>
                  <a:schemeClr val="tx1"/>
                </a:solidFill>
              </a:rPr>
              <a:t>Moments clés </a:t>
            </a:r>
            <a:r>
              <a:rPr lang="fr-FR" sz="2000" noProof="0">
                <a:solidFill>
                  <a:schemeClr val="tx1"/>
                </a:solidFill>
              </a:rPr>
              <a:t>( Réunions plénières, Comités, Voyages….)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FBB5371-F8AC-C98F-6976-8AC413F40D76}"/>
              </a:ext>
            </a:extLst>
          </p:cNvPr>
          <p:cNvSpPr/>
          <p:nvPr/>
        </p:nvSpPr>
        <p:spPr>
          <a:xfrm>
            <a:off x="6154307" y="3429000"/>
            <a:ext cx="3703320" cy="130558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r-FR" sz="2000" b="1" noProof="0">
                <a:solidFill>
                  <a:schemeClr val="tx1"/>
                </a:solidFill>
              </a:rPr>
              <a:t>Préparation des dossiers à l’</a:t>
            </a:r>
            <a:r>
              <a:rPr lang="fr-FR" sz="2000" b="1" u="sng" noProof="0">
                <a:solidFill>
                  <a:schemeClr val="tx1"/>
                </a:solidFill>
              </a:rPr>
              <a:t>ordre du jour </a:t>
            </a:r>
            <a:r>
              <a:rPr lang="fr-FR" sz="2000" b="1" noProof="0">
                <a:solidFill>
                  <a:schemeClr val="tx1"/>
                </a:solidFill>
              </a:rPr>
              <a:t>du COS - avec le RSSE</a:t>
            </a:r>
          </a:p>
        </p:txBody>
      </p:sp>
      <p:pic>
        <p:nvPicPr>
          <p:cNvPr id="8" name="Graphique 7" descr="Avertissement avec un remplissage uni">
            <a:extLst>
              <a:ext uri="{FF2B5EF4-FFF2-40B4-BE49-F238E27FC236}">
                <a16:creationId xmlns:a16="http://schemas.microsoft.com/office/drawing/2014/main" id="{110B17B4-4EC1-4B67-7BAF-6FD74B5A11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7522" y="3836479"/>
            <a:ext cx="490629" cy="490629"/>
          </a:xfrm>
          <a:prstGeom prst="rect">
            <a:avLst/>
          </a:prstGeom>
        </p:spPr>
      </p:pic>
      <p:pic>
        <p:nvPicPr>
          <p:cNvPr id="10" name="Graphique 9" descr="Avertissement avec un remplissage uni">
            <a:extLst>
              <a:ext uri="{FF2B5EF4-FFF2-40B4-BE49-F238E27FC236}">
                <a16:creationId xmlns:a16="http://schemas.microsoft.com/office/drawing/2014/main" id="{277AE685-A0A9-C598-7E17-E6B23CAC0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00748" y="5159808"/>
            <a:ext cx="490629" cy="490629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7B5455E-081D-5C0F-2AF0-F8875688B768}"/>
              </a:ext>
            </a:extLst>
          </p:cNvPr>
          <p:cNvSpPr/>
          <p:nvPr/>
        </p:nvSpPr>
        <p:spPr>
          <a:xfrm>
            <a:off x="6154307" y="4889472"/>
            <a:ext cx="3703320" cy="154790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r-FR" sz="2000" b="1" noProof="0">
                <a:solidFill>
                  <a:schemeClr val="tx1"/>
                </a:solidFill>
              </a:rPr>
              <a:t>Préparation à chaque réunion, de votre </a:t>
            </a:r>
            <a:r>
              <a:rPr lang="fr-FR" sz="2000" b="1" u="sng" noProof="0">
                <a:solidFill>
                  <a:schemeClr val="tx1"/>
                </a:solidFill>
              </a:rPr>
              <a:t>To do </a:t>
            </a:r>
            <a:r>
              <a:rPr lang="fr-FR" sz="2000" b="1" u="sng" noProof="0" err="1">
                <a:solidFill>
                  <a:schemeClr val="tx1"/>
                </a:solidFill>
              </a:rPr>
              <a:t>list</a:t>
            </a:r>
            <a:r>
              <a:rPr lang="fr-FR" sz="2000" b="1" u="sng" noProof="0">
                <a:solidFill>
                  <a:schemeClr val="tx1"/>
                </a:solidFill>
              </a:rPr>
              <a:t> </a:t>
            </a:r>
            <a:r>
              <a:rPr lang="fr-FR" sz="2000" b="1" noProof="0">
                <a:solidFill>
                  <a:schemeClr val="tx1"/>
                </a:solidFill>
              </a:rPr>
              <a:t>des sujets à aborder avec les mandataires</a:t>
            </a:r>
            <a:endParaRPr lang="fr-FR" sz="2000" noProof="0">
              <a:solidFill>
                <a:schemeClr val="tx1"/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A2096B-A4A0-06B4-1BDA-5075E5F771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12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350868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15F2F-8B63-2A6E-287B-F36086805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22CA617-30FB-9001-ABA0-A0A6A1CAC6D4}"/>
              </a:ext>
            </a:extLst>
          </p:cNvPr>
          <p:cNvSpPr/>
          <p:nvPr/>
        </p:nvSpPr>
        <p:spPr>
          <a:xfrm>
            <a:off x="8292284" y="1646314"/>
            <a:ext cx="3703320" cy="150987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noProof="0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3867CC0-F42A-3BB1-8D93-61DEFB08F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150" y="168275"/>
            <a:ext cx="5229225" cy="1325563"/>
          </a:xfrm>
        </p:spPr>
        <p:txBody>
          <a:bodyPr>
            <a:noAutofit/>
          </a:bodyPr>
          <a:lstStyle/>
          <a:p>
            <a:r>
              <a:rPr lang="fr-FR" sz="2800" b="1" noProof="0"/>
              <a:t>Les enjeux de l’élection des représentants des salariés au COS pour le SNE-CGC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2E7D62F-5433-A07B-F376-603EBDEEF460}"/>
              </a:ext>
            </a:extLst>
          </p:cNvPr>
          <p:cNvSpPr txBox="1"/>
          <p:nvPr/>
        </p:nvSpPr>
        <p:spPr>
          <a:xfrm>
            <a:off x="8407833" y="1694906"/>
            <a:ext cx="34991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noProof="0">
                <a:solidFill>
                  <a:schemeClr val="bg1"/>
                </a:solidFill>
              </a:rPr>
              <a:t>Engagement (formalisé) de chaque représentant des salariés au COS de rétrocéder à la section SNE-CGC les jetons de présence au COS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1C9E3B9-300B-611D-9AAF-EFD563E797E8}"/>
              </a:ext>
            </a:extLst>
          </p:cNvPr>
          <p:cNvSpPr/>
          <p:nvPr/>
        </p:nvSpPr>
        <p:spPr>
          <a:xfrm>
            <a:off x="626766" y="1567466"/>
            <a:ext cx="6849191" cy="50377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noProof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A054ACE-16E3-E8E5-EDF4-F3BB38E7F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63889" y="1694906"/>
            <a:ext cx="915480" cy="886365"/>
          </a:xfrm>
          <a:prstGeom prst="rect">
            <a:avLst/>
          </a:prstGeom>
        </p:spPr>
      </p:pic>
      <p:sp>
        <p:nvSpPr>
          <p:cNvPr id="20" name="AutoShape 15">
            <a:extLst>
              <a:ext uri="{FF2B5EF4-FFF2-40B4-BE49-F238E27FC236}">
                <a16:creationId xmlns:a16="http://schemas.microsoft.com/office/drawing/2014/main" id="{53797A1D-4F2F-2452-0A1B-60B02231FCF1}"/>
              </a:ext>
            </a:extLst>
          </p:cNvPr>
          <p:cNvSpPr/>
          <p:nvPr/>
        </p:nvSpPr>
        <p:spPr>
          <a:xfrm>
            <a:off x="4578415" y="2345194"/>
            <a:ext cx="648992" cy="0"/>
          </a:xfrm>
          <a:prstGeom prst="line">
            <a:avLst/>
          </a:prstGeom>
          <a:ln w="28575" cap="flat">
            <a:solidFill>
              <a:srgbClr val="140574">
                <a:alpha val="29804"/>
              </a:srgbClr>
            </a:solidFill>
            <a:prstDash val="sysDash"/>
            <a:headEnd type="none" w="sm" len="sm"/>
            <a:tailEnd type="arrow" w="med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21" name="AutoShape 16">
            <a:extLst>
              <a:ext uri="{FF2B5EF4-FFF2-40B4-BE49-F238E27FC236}">
                <a16:creationId xmlns:a16="http://schemas.microsoft.com/office/drawing/2014/main" id="{F3D95E70-4EA4-0F6D-7F09-6408307C2EFC}"/>
              </a:ext>
            </a:extLst>
          </p:cNvPr>
          <p:cNvSpPr/>
          <p:nvPr/>
        </p:nvSpPr>
        <p:spPr>
          <a:xfrm>
            <a:off x="4273940" y="4176623"/>
            <a:ext cx="485675" cy="0"/>
          </a:xfrm>
          <a:prstGeom prst="line">
            <a:avLst/>
          </a:prstGeom>
          <a:ln w="28575" cap="flat">
            <a:solidFill>
              <a:srgbClr val="140574">
                <a:alpha val="29804"/>
              </a:srgbClr>
            </a:solidFill>
            <a:prstDash val="sysDash"/>
            <a:headEnd type="none" w="sm" len="sm"/>
            <a:tailEnd type="arrow" w="med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22" name="AutoShape 17">
            <a:extLst>
              <a:ext uri="{FF2B5EF4-FFF2-40B4-BE49-F238E27FC236}">
                <a16:creationId xmlns:a16="http://schemas.microsoft.com/office/drawing/2014/main" id="{0D3E3D34-34CE-FAF0-C040-B0EF0A05109F}"/>
              </a:ext>
            </a:extLst>
          </p:cNvPr>
          <p:cNvSpPr/>
          <p:nvPr/>
        </p:nvSpPr>
        <p:spPr>
          <a:xfrm flipV="1">
            <a:off x="4516777" y="3264302"/>
            <a:ext cx="543569" cy="6993"/>
          </a:xfrm>
          <a:prstGeom prst="line">
            <a:avLst/>
          </a:prstGeom>
          <a:ln w="28575" cap="flat">
            <a:solidFill>
              <a:srgbClr val="140574">
                <a:alpha val="29804"/>
              </a:srgbClr>
            </a:solidFill>
            <a:prstDash val="sysDash"/>
            <a:headEnd type="none" w="sm" len="sm"/>
            <a:tailEnd type="arrow" w="med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23" name="AutoShape 18">
            <a:extLst>
              <a:ext uri="{FF2B5EF4-FFF2-40B4-BE49-F238E27FC236}">
                <a16:creationId xmlns:a16="http://schemas.microsoft.com/office/drawing/2014/main" id="{0DED82CC-0620-F445-B2C4-F49E0A3D99D3}"/>
              </a:ext>
            </a:extLst>
          </p:cNvPr>
          <p:cNvSpPr/>
          <p:nvPr/>
        </p:nvSpPr>
        <p:spPr>
          <a:xfrm>
            <a:off x="4051362" y="5085448"/>
            <a:ext cx="485675" cy="0"/>
          </a:xfrm>
          <a:prstGeom prst="line">
            <a:avLst/>
          </a:prstGeom>
          <a:ln w="28575" cap="flat">
            <a:solidFill>
              <a:srgbClr val="140574">
                <a:alpha val="29804"/>
              </a:srgbClr>
            </a:solidFill>
            <a:prstDash val="sysDash"/>
            <a:headEnd type="none" w="sm" len="sm"/>
            <a:tailEnd type="arrow" w="med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2430FDC1-CAB2-F899-CB44-E251F5F5197C}"/>
              </a:ext>
            </a:extLst>
          </p:cNvPr>
          <p:cNvSpPr txBox="1"/>
          <p:nvPr/>
        </p:nvSpPr>
        <p:spPr>
          <a:xfrm>
            <a:off x="5356189" y="2219823"/>
            <a:ext cx="1959788" cy="220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59"/>
              </a:lnSpc>
            </a:pPr>
            <a:r>
              <a:rPr lang="fr-FR" sz="1600" b="1" noProof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Cotisations adhérents</a:t>
            </a:r>
          </a:p>
        </p:txBody>
      </p:sp>
      <p:sp>
        <p:nvSpPr>
          <p:cNvPr id="27" name="AutoShape 22">
            <a:extLst>
              <a:ext uri="{FF2B5EF4-FFF2-40B4-BE49-F238E27FC236}">
                <a16:creationId xmlns:a16="http://schemas.microsoft.com/office/drawing/2014/main" id="{330F23A4-6AD8-C26E-21BD-BD520CDA12F5}"/>
              </a:ext>
            </a:extLst>
          </p:cNvPr>
          <p:cNvSpPr/>
          <p:nvPr/>
        </p:nvSpPr>
        <p:spPr>
          <a:xfrm>
            <a:off x="3891280" y="5692098"/>
            <a:ext cx="485675" cy="0"/>
          </a:xfrm>
          <a:prstGeom prst="line">
            <a:avLst/>
          </a:prstGeom>
          <a:ln w="28575" cap="flat">
            <a:solidFill>
              <a:srgbClr val="140574">
                <a:alpha val="29804"/>
              </a:srgbClr>
            </a:solidFill>
            <a:prstDash val="sysDash"/>
            <a:headEnd type="none" w="sm" len="sm"/>
            <a:tailEnd type="arrow" w="med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29" name="AutoShape 24">
            <a:extLst>
              <a:ext uri="{FF2B5EF4-FFF2-40B4-BE49-F238E27FC236}">
                <a16:creationId xmlns:a16="http://schemas.microsoft.com/office/drawing/2014/main" id="{E962243B-4981-2203-9807-5EC0844A68D5}"/>
              </a:ext>
            </a:extLst>
          </p:cNvPr>
          <p:cNvSpPr/>
          <p:nvPr/>
        </p:nvSpPr>
        <p:spPr>
          <a:xfrm>
            <a:off x="3648442" y="6336549"/>
            <a:ext cx="485675" cy="0"/>
          </a:xfrm>
          <a:prstGeom prst="line">
            <a:avLst/>
          </a:prstGeom>
          <a:ln w="28575" cap="flat">
            <a:solidFill>
              <a:srgbClr val="140574">
                <a:alpha val="29804"/>
              </a:srgbClr>
            </a:solidFill>
            <a:prstDash val="sysDash"/>
            <a:headEnd type="none" w="sm" len="sm"/>
            <a:tailEnd type="arrow" w="med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39" name="Freeform 2">
            <a:extLst>
              <a:ext uri="{FF2B5EF4-FFF2-40B4-BE49-F238E27FC236}">
                <a16:creationId xmlns:a16="http://schemas.microsoft.com/office/drawing/2014/main" id="{C65A0C26-0F0E-FCB0-9874-DA786E5C89AE}"/>
              </a:ext>
            </a:extLst>
          </p:cNvPr>
          <p:cNvSpPr/>
          <p:nvPr/>
        </p:nvSpPr>
        <p:spPr>
          <a:xfrm>
            <a:off x="1433272" y="1942331"/>
            <a:ext cx="3093149" cy="3612436"/>
          </a:xfrm>
          <a:custGeom>
            <a:avLst/>
            <a:gdLst/>
            <a:ahLst/>
            <a:cxnLst/>
            <a:rect l="l" t="t" r="r" b="b"/>
            <a:pathLst>
              <a:path w="4639723" h="5418654">
                <a:moveTo>
                  <a:pt x="0" y="0"/>
                </a:moveTo>
                <a:lnTo>
                  <a:pt x="4639722" y="0"/>
                </a:lnTo>
                <a:lnTo>
                  <a:pt x="4639722" y="5418655"/>
                </a:lnTo>
                <a:lnTo>
                  <a:pt x="0" y="54186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41" name="Freeform 3">
            <a:extLst>
              <a:ext uri="{FF2B5EF4-FFF2-40B4-BE49-F238E27FC236}">
                <a16:creationId xmlns:a16="http://schemas.microsoft.com/office/drawing/2014/main" id="{4A3443A7-0F1A-9B1F-0544-ECB4BDFDABAE}"/>
              </a:ext>
            </a:extLst>
          </p:cNvPr>
          <p:cNvSpPr/>
          <p:nvPr/>
        </p:nvSpPr>
        <p:spPr>
          <a:xfrm>
            <a:off x="2106923" y="5590976"/>
            <a:ext cx="1685199" cy="965002"/>
          </a:xfrm>
          <a:custGeom>
            <a:avLst/>
            <a:gdLst/>
            <a:ahLst/>
            <a:cxnLst/>
            <a:rect l="l" t="t" r="r" b="b"/>
            <a:pathLst>
              <a:path w="2527799" h="1447503">
                <a:moveTo>
                  <a:pt x="0" y="0"/>
                </a:moveTo>
                <a:lnTo>
                  <a:pt x="2527800" y="0"/>
                </a:lnTo>
                <a:lnTo>
                  <a:pt x="2527800" y="1447503"/>
                </a:lnTo>
                <a:lnTo>
                  <a:pt x="0" y="14475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103949"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5D7F04FC-BF5C-679B-5778-ABA333F4A106}"/>
              </a:ext>
            </a:extLst>
          </p:cNvPr>
          <p:cNvSpPr txBox="1"/>
          <p:nvPr/>
        </p:nvSpPr>
        <p:spPr>
          <a:xfrm>
            <a:off x="2435546" y="2219823"/>
            <a:ext cx="1734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753 K€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46BE5DB0-263B-9FD4-517B-482FD2C1E061}"/>
              </a:ext>
            </a:extLst>
          </p:cNvPr>
          <p:cNvSpPr txBox="1"/>
          <p:nvPr/>
        </p:nvSpPr>
        <p:spPr>
          <a:xfrm>
            <a:off x="2412861" y="3156190"/>
            <a:ext cx="1734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221 K€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8C0239DD-81F7-EB2D-77DC-3496B67EB416}"/>
              </a:ext>
            </a:extLst>
          </p:cNvPr>
          <p:cNvSpPr txBox="1"/>
          <p:nvPr/>
        </p:nvSpPr>
        <p:spPr>
          <a:xfrm>
            <a:off x="2584287" y="4086343"/>
            <a:ext cx="1734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97 K€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76DDBE39-F33C-88F7-8502-2DA1F1B90FE5}"/>
              </a:ext>
            </a:extLst>
          </p:cNvPr>
          <p:cNvSpPr txBox="1"/>
          <p:nvPr/>
        </p:nvSpPr>
        <p:spPr>
          <a:xfrm>
            <a:off x="2502476" y="5019739"/>
            <a:ext cx="1734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28 K€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EEBC22F-5C7B-8130-E439-893CD62B07F5}"/>
              </a:ext>
            </a:extLst>
          </p:cNvPr>
          <p:cNvSpPr txBox="1"/>
          <p:nvPr/>
        </p:nvSpPr>
        <p:spPr>
          <a:xfrm>
            <a:off x="2584288" y="5647593"/>
            <a:ext cx="1734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27 K€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D2319B2-D8FA-06CD-D71E-180B02E2EC4F}"/>
              </a:ext>
            </a:extLst>
          </p:cNvPr>
          <p:cNvSpPr txBox="1"/>
          <p:nvPr/>
        </p:nvSpPr>
        <p:spPr>
          <a:xfrm>
            <a:off x="2590528" y="6142375"/>
            <a:ext cx="1734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6 K €</a:t>
            </a:r>
          </a:p>
        </p:txBody>
      </p:sp>
      <p:sp>
        <p:nvSpPr>
          <p:cNvPr id="48" name="TextBox 20">
            <a:extLst>
              <a:ext uri="{FF2B5EF4-FFF2-40B4-BE49-F238E27FC236}">
                <a16:creationId xmlns:a16="http://schemas.microsoft.com/office/drawing/2014/main" id="{7C8BB6B0-314F-9B2F-03D1-43A82C48C3B7}"/>
              </a:ext>
            </a:extLst>
          </p:cNvPr>
          <p:cNvSpPr txBox="1"/>
          <p:nvPr/>
        </p:nvSpPr>
        <p:spPr>
          <a:xfrm>
            <a:off x="5194327" y="3045107"/>
            <a:ext cx="1959788" cy="438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59"/>
              </a:lnSpc>
            </a:pPr>
            <a:r>
              <a:rPr lang="fr-FR" sz="1600" b="1" noProof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Subventions des CE aux sections</a:t>
            </a:r>
          </a:p>
        </p:txBody>
      </p:sp>
      <p:sp>
        <p:nvSpPr>
          <p:cNvPr id="49" name="TextBox 20">
            <a:extLst>
              <a:ext uri="{FF2B5EF4-FFF2-40B4-BE49-F238E27FC236}">
                <a16:creationId xmlns:a16="http://schemas.microsoft.com/office/drawing/2014/main" id="{0C032763-B111-5AB9-75AE-B6CEAEBA9792}"/>
              </a:ext>
            </a:extLst>
          </p:cNvPr>
          <p:cNvSpPr txBox="1"/>
          <p:nvPr/>
        </p:nvSpPr>
        <p:spPr>
          <a:xfrm>
            <a:off x="5060346" y="3964214"/>
            <a:ext cx="1959788" cy="438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59"/>
              </a:lnSpc>
            </a:pPr>
            <a:r>
              <a:rPr lang="fr-FR" sz="1600" b="1" noProof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Jetons de présence COS</a:t>
            </a:r>
          </a:p>
        </p:txBody>
      </p:sp>
      <p:sp>
        <p:nvSpPr>
          <p:cNvPr id="50" name="TextBox 20">
            <a:extLst>
              <a:ext uri="{FF2B5EF4-FFF2-40B4-BE49-F238E27FC236}">
                <a16:creationId xmlns:a16="http://schemas.microsoft.com/office/drawing/2014/main" id="{D938DAD5-C5E9-ED3F-FBD9-D811E3CC939B}"/>
              </a:ext>
            </a:extLst>
          </p:cNvPr>
          <p:cNvSpPr txBox="1"/>
          <p:nvPr/>
        </p:nvSpPr>
        <p:spPr>
          <a:xfrm>
            <a:off x="4821979" y="4972648"/>
            <a:ext cx="1959788" cy="220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59"/>
              </a:lnSpc>
            </a:pPr>
            <a:r>
              <a:rPr lang="fr-FR" sz="1600" b="1" noProof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Subvention FFB</a:t>
            </a:r>
          </a:p>
        </p:txBody>
      </p:sp>
      <p:sp>
        <p:nvSpPr>
          <p:cNvPr id="51" name="TextBox 20">
            <a:extLst>
              <a:ext uri="{FF2B5EF4-FFF2-40B4-BE49-F238E27FC236}">
                <a16:creationId xmlns:a16="http://schemas.microsoft.com/office/drawing/2014/main" id="{737A5BF2-A8CE-9AEB-EA76-471E8B498159}"/>
              </a:ext>
            </a:extLst>
          </p:cNvPr>
          <p:cNvSpPr txBox="1"/>
          <p:nvPr/>
        </p:nvSpPr>
        <p:spPr>
          <a:xfrm>
            <a:off x="4587329" y="5582959"/>
            <a:ext cx="1959788" cy="220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59"/>
              </a:lnSpc>
            </a:pPr>
            <a:r>
              <a:rPr lang="fr-FR" sz="1600" b="1" noProof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Subvention BPCE</a:t>
            </a:r>
          </a:p>
        </p:txBody>
      </p:sp>
      <p:sp>
        <p:nvSpPr>
          <p:cNvPr id="52" name="TextBox 20">
            <a:extLst>
              <a:ext uri="{FF2B5EF4-FFF2-40B4-BE49-F238E27FC236}">
                <a16:creationId xmlns:a16="http://schemas.microsoft.com/office/drawing/2014/main" id="{007D04AC-10C5-1960-DBE3-03B4303A6DEC}"/>
              </a:ext>
            </a:extLst>
          </p:cNvPr>
          <p:cNvSpPr txBox="1"/>
          <p:nvPr/>
        </p:nvSpPr>
        <p:spPr>
          <a:xfrm>
            <a:off x="4352679" y="6193270"/>
            <a:ext cx="1959788" cy="220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59"/>
              </a:lnSpc>
            </a:pPr>
            <a:r>
              <a:rPr lang="fr-FR" sz="1600" b="1" noProof="0">
                <a:solidFill>
                  <a:srgbClr val="000000"/>
                </a:solidFill>
                <a:latin typeface="+mj-lt"/>
                <a:ea typeface="Canva Sans"/>
                <a:cs typeface="Canva Sans"/>
                <a:sym typeface="Canva Sans"/>
              </a:rPr>
              <a:t>AGFPN</a:t>
            </a:r>
          </a:p>
        </p:txBody>
      </p:sp>
      <p:sp>
        <p:nvSpPr>
          <p:cNvPr id="53" name="Rectangle : coins arrondis 52">
            <a:extLst>
              <a:ext uri="{FF2B5EF4-FFF2-40B4-BE49-F238E27FC236}">
                <a16:creationId xmlns:a16="http://schemas.microsoft.com/office/drawing/2014/main" id="{7CFAB694-0400-8DEA-9EE8-7B8ABCFC88A9}"/>
              </a:ext>
            </a:extLst>
          </p:cNvPr>
          <p:cNvSpPr/>
          <p:nvPr/>
        </p:nvSpPr>
        <p:spPr>
          <a:xfrm>
            <a:off x="1857676" y="3748549"/>
            <a:ext cx="5162458" cy="946969"/>
          </a:xfrm>
          <a:prstGeom prst="roundRect">
            <a:avLst/>
          </a:prstGeom>
          <a:noFill/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4765BCA-0ABD-359B-0772-74D9B36FCAC6}"/>
              </a:ext>
            </a:extLst>
          </p:cNvPr>
          <p:cNvSpPr txBox="1"/>
          <p:nvPr/>
        </p:nvSpPr>
        <p:spPr>
          <a:xfrm>
            <a:off x="518003" y="3772188"/>
            <a:ext cx="1342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b="1" noProof="0">
                <a:solidFill>
                  <a:srgbClr val="F0702F"/>
                </a:solidFill>
              </a:rPr>
              <a:t>8,6 %</a:t>
            </a:r>
          </a:p>
          <a:p>
            <a:pPr algn="r"/>
            <a:r>
              <a:rPr lang="fr-FR" sz="1200" b="1" noProof="0">
                <a:solidFill>
                  <a:srgbClr val="F0702F"/>
                </a:solidFill>
              </a:rPr>
              <a:t>= +/-</a:t>
            </a:r>
          </a:p>
          <a:p>
            <a:pPr algn="r"/>
            <a:r>
              <a:rPr lang="fr-FR" sz="1200" b="1" noProof="0">
                <a:solidFill>
                  <a:srgbClr val="F0702F"/>
                </a:solidFill>
              </a:rPr>
              <a:t> Cotisations de 650 adhérents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A3FD5313-7F4C-83C5-A226-C151B656F7A0}"/>
              </a:ext>
            </a:extLst>
          </p:cNvPr>
          <p:cNvSpPr txBox="1"/>
          <p:nvPr/>
        </p:nvSpPr>
        <p:spPr>
          <a:xfrm>
            <a:off x="1043124" y="1498131"/>
            <a:ext cx="44472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/>
              <a:t>Les ressources du SNE-CGC en 2025</a:t>
            </a:r>
          </a:p>
        </p:txBody>
      </p:sp>
      <p:sp>
        <p:nvSpPr>
          <p:cNvPr id="56" name="Rectangle : coins arrondis 55">
            <a:extLst>
              <a:ext uri="{FF2B5EF4-FFF2-40B4-BE49-F238E27FC236}">
                <a16:creationId xmlns:a16="http://schemas.microsoft.com/office/drawing/2014/main" id="{F86EDFE1-61FD-18CA-5944-44B64880B427}"/>
              </a:ext>
            </a:extLst>
          </p:cNvPr>
          <p:cNvSpPr/>
          <p:nvPr/>
        </p:nvSpPr>
        <p:spPr>
          <a:xfrm>
            <a:off x="8305725" y="3225470"/>
            <a:ext cx="3703320" cy="1323438"/>
          </a:xfrm>
          <a:prstGeom prst="roundRect">
            <a:avLst/>
          </a:prstGeom>
          <a:solidFill>
            <a:srgbClr val="F070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noProof="0"/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8185A74E-4AD9-64E0-4E05-C8802E539185}"/>
              </a:ext>
            </a:extLst>
          </p:cNvPr>
          <p:cNvSpPr txBox="1"/>
          <p:nvPr/>
        </p:nvSpPr>
        <p:spPr>
          <a:xfrm>
            <a:off x="8407833" y="3287533"/>
            <a:ext cx="34991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noProof="0">
                <a:solidFill>
                  <a:schemeClr val="bg1"/>
                </a:solidFill>
              </a:rPr>
              <a:t>Les jetons COS représentent 30% des ressources directes des sections (hors rétrocession)</a:t>
            </a: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FF289138-02A1-30A3-A96C-C2D2C4ED50CD}"/>
              </a:ext>
            </a:extLst>
          </p:cNvPr>
          <p:cNvSpPr/>
          <p:nvPr/>
        </p:nvSpPr>
        <p:spPr>
          <a:xfrm>
            <a:off x="8337518" y="4612478"/>
            <a:ext cx="3703320" cy="1192086"/>
          </a:xfrm>
          <a:prstGeom prst="roundRect">
            <a:avLst/>
          </a:prstGeom>
          <a:solidFill>
            <a:srgbClr val="FF9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noProof="0"/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3079A702-68BC-F978-5DF7-3F01D7A642ED}"/>
              </a:ext>
            </a:extLst>
          </p:cNvPr>
          <p:cNvSpPr txBox="1"/>
          <p:nvPr/>
        </p:nvSpPr>
        <p:spPr>
          <a:xfrm>
            <a:off x="8458887" y="4739589"/>
            <a:ext cx="34991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noProof="0">
                <a:solidFill>
                  <a:schemeClr val="bg1"/>
                </a:solidFill>
              </a:rPr>
              <a:t>Pour 4 sections les jetons de présence sont supérieurs aux subventions de la CE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AF46F73E-1067-F92C-E408-8482A0E62FB8}"/>
              </a:ext>
            </a:extLst>
          </p:cNvPr>
          <p:cNvSpPr/>
          <p:nvPr/>
        </p:nvSpPr>
        <p:spPr>
          <a:xfrm>
            <a:off x="8337518" y="5860111"/>
            <a:ext cx="3703320" cy="774126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800" b="1" noProof="0"/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16D03770-F841-E378-D65E-688AA764FAD4}"/>
              </a:ext>
            </a:extLst>
          </p:cNvPr>
          <p:cNvSpPr txBox="1"/>
          <p:nvPr/>
        </p:nvSpPr>
        <p:spPr>
          <a:xfrm>
            <a:off x="8458887" y="5897335"/>
            <a:ext cx="34991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noProof="0">
                <a:solidFill>
                  <a:schemeClr val="bg1"/>
                </a:solidFill>
              </a:rPr>
              <a:t>S'élèvent entre 0 et 21.197 € par an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E7D50B-6FDF-D4F2-C4DA-C8398AAA52C5}"/>
              </a:ext>
            </a:extLst>
          </p:cNvPr>
          <p:cNvSpPr txBox="1"/>
          <p:nvPr/>
        </p:nvSpPr>
        <p:spPr>
          <a:xfrm>
            <a:off x="90575" y="5035561"/>
            <a:ext cx="2025051" cy="156966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fr-FR" sz="1600" noProof="0">
                <a:solidFill>
                  <a:schemeClr val="bg1"/>
                </a:solidFill>
              </a:rPr>
              <a:t>Pas de présence = pas d’argent.</a:t>
            </a:r>
          </a:p>
          <a:p>
            <a:r>
              <a:rPr lang="fr-FR" sz="1600" noProof="0">
                <a:solidFill>
                  <a:schemeClr val="bg1"/>
                </a:solidFill>
              </a:rPr>
              <a:t>C’est le COS qui décide du montant des jetons de présence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D857BCD-89C9-4D7B-9A1B-C546F52AAE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116017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242424" y="2592777"/>
            <a:ext cx="9686307" cy="679833"/>
          </a:xfrm>
          <a:prstGeom prst="rect">
            <a:avLst/>
          </a:prstGeom>
          <a:solidFill>
            <a:srgbClr val="86EAE9">
              <a:alpha val="9804"/>
            </a:srgbClr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4" name="Freeform 4"/>
          <p:cNvSpPr/>
          <p:nvPr/>
        </p:nvSpPr>
        <p:spPr>
          <a:xfrm>
            <a:off x="131698" y="2649698"/>
            <a:ext cx="2147657" cy="680614"/>
          </a:xfrm>
          <a:custGeom>
            <a:avLst/>
            <a:gdLst/>
            <a:ahLst/>
            <a:cxnLst/>
            <a:rect l="l" t="t" r="r" b="b"/>
            <a:pathLst>
              <a:path w="5907902" h="1107440">
                <a:moveTo>
                  <a:pt x="5906632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5907902" y="1107440"/>
                </a:lnTo>
                <a:lnTo>
                  <a:pt x="5907902" y="0"/>
                </a:lnTo>
                <a:close/>
              </a:path>
            </a:pathLst>
          </a:custGeom>
          <a:solidFill>
            <a:srgbClr val="86EAE9"/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7" name="Freeform 7"/>
          <p:cNvSpPr/>
          <p:nvPr/>
        </p:nvSpPr>
        <p:spPr>
          <a:xfrm>
            <a:off x="898343" y="2790977"/>
            <a:ext cx="303181" cy="303181"/>
          </a:xfrm>
          <a:custGeom>
            <a:avLst/>
            <a:gdLst/>
            <a:ahLst/>
            <a:cxnLst/>
            <a:rect l="l" t="t" r="r" b="b"/>
            <a:pathLst>
              <a:path w="454772" h="454772">
                <a:moveTo>
                  <a:pt x="0" y="0"/>
                </a:moveTo>
                <a:lnTo>
                  <a:pt x="454772" y="0"/>
                </a:lnTo>
                <a:lnTo>
                  <a:pt x="454772" y="454772"/>
                </a:lnTo>
                <a:lnTo>
                  <a:pt x="0" y="454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8" name="AutoShape 8"/>
          <p:cNvSpPr/>
          <p:nvPr/>
        </p:nvSpPr>
        <p:spPr>
          <a:xfrm>
            <a:off x="2125843" y="3399052"/>
            <a:ext cx="9802888" cy="679833"/>
          </a:xfrm>
          <a:prstGeom prst="rect">
            <a:avLst/>
          </a:prstGeom>
          <a:solidFill>
            <a:srgbClr val="3EDAD8">
              <a:alpha val="9804"/>
            </a:srgbClr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10" name="Freeform 10"/>
          <p:cNvSpPr/>
          <p:nvPr/>
        </p:nvSpPr>
        <p:spPr>
          <a:xfrm>
            <a:off x="116114" y="3428351"/>
            <a:ext cx="2162658" cy="680614"/>
          </a:xfrm>
          <a:custGeom>
            <a:avLst/>
            <a:gdLst/>
            <a:ahLst/>
            <a:cxnLst/>
            <a:rect l="l" t="t" r="r" b="b"/>
            <a:pathLst>
              <a:path w="5907902" h="1107440">
                <a:moveTo>
                  <a:pt x="5906632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5907902" y="1107440"/>
                </a:lnTo>
                <a:lnTo>
                  <a:pt x="5907902" y="0"/>
                </a:lnTo>
                <a:close/>
              </a:path>
            </a:pathLst>
          </a:custGeom>
          <a:solidFill>
            <a:srgbClr val="3EDAD8"/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13" name="AutoShape 13"/>
          <p:cNvSpPr/>
          <p:nvPr/>
        </p:nvSpPr>
        <p:spPr>
          <a:xfrm>
            <a:off x="2088463" y="4196234"/>
            <a:ext cx="9840268" cy="679833"/>
          </a:xfrm>
          <a:prstGeom prst="rect">
            <a:avLst/>
          </a:prstGeom>
          <a:solidFill>
            <a:srgbClr val="37C9EF">
              <a:alpha val="9804"/>
            </a:srgbClr>
          </a:solidFill>
        </p:spPr>
        <p:txBody>
          <a:bodyPr/>
          <a:lstStyle/>
          <a:p>
            <a:endParaRPr lang="fr-FR" b="1" noProof="0"/>
          </a:p>
        </p:txBody>
      </p:sp>
      <p:sp>
        <p:nvSpPr>
          <p:cNvPr id="15" name="Freeform 15"/>
          <p:cNvSpPr/>
          <p:nvPr/>
        </p:nvSpPr>
        <p:spPr>
          <a:xfrm>
            <a:off x="131698" y="4242499"/>
            <a:ext cx="2162658" cy="680614"/>
          </a:xfrm>
          <a:custGeom>
            <a:avLst/>
            <a:gdLst/>
            <a:ahLst/>
            <a:cxnLst/>
            <a:rect l="l" t="t" r="r" b="b"/>
            <a:pathLst>
              <a:path w="5907902" h="1107440">
                <a:moveTo>
                  <a:pt x="5906632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5907902" y="1107440"/>
                </a:lnTo>
                <a:lnTo>
                  <a:pt x="5907902" y="0"/>
                </a:lnTo>
                <a:close/>
              </a:path>
            </a:pathLst>
          </a:custGeom>
          <a:solidFill>
            <a:srgbClr val="37C9EF"/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18" name="AutoShape 18"/>
          <p:cNvSpPr/>
          <p:nvPr/>
        </p:nvSpPr>
        <p:spPr>
          <a:xfrm>
            <a:off x="2049919" y="5309336"/>
            <a:ext cx="9878812" cy="679833"/>
          </a:xfrm>
          <a:prstGeom prst="rect">
            <a:avLst/>
          </a:prstGeom>
          <a:solidFill>
            <a:srgbClr val="2C92D5">
              <a:alpha val="9804"/>
            </a:srgbClr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20" name="Freeform 20"/>
          <p:cNvSpPr/>
          <p:nvPr/>
        </p:nvSpPr>
        <p:spPr>
          <a:xfrm>
            <a:off x="131698" y="5309336"/>
            <a:ext cx="2162658" cy="680614"/>
          </a:xfrm>
          <a:custGeom>
            <a:avLst/>
            <a:gdLst/>
            <a:ahLst/>
            <a:cxnLst/>
            <a:rect l="l" t="t" r="r" b="b"/>
            <a:pathLst>
              <a:path w="5907902" h="1107440">
                <a:moveTo>
                  <a:pt x="5906632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5907902" y="1107440"/>
                </a:lnTo>
                <a:lnTo>
                  <a:pt x="5907902" y="0"/>
                </a:lnTo>
                <a:close/>
              </a:path>
            </a:pathLst>
          </a:custGeom>
          <a:solidFill>
            <a:srgbClr val="FFD759"/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23" name="Freeform 23"/>
          <p:cNvSpPr/>
          <p:nvPr/>
        </p:nvSpPr>
        <p:spPr>
          <a:xfrm>
            <a:off x="832797" y="3521832"/>
            <a:ext cx="434272" cy="434272"/>
          </a:xfrm>
          <a:custGeom>
            <a:avLst/>
            <a:gdLst/>
            <a:ahLst/>
            <a:cxnLst/>
            <a:rect l="l" t="t" r="r" b="b"/>
            <a:pathLst>
              <a:path w="651408" h="651408">
                <a:moveTo>
                  <a:pt x="0" y="0"/>
                </a:moveTo>
                <a:lnTo>
                  <a:pt x="651408" y="0"/>
                </a:lnTo>
                <a:lnTo>
                  <a:pt x="651408" y="651408"/>
                </a:lnTo>
                <a:lnTo>
                  <a:pt x="0" y="651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24" name="Freeform 24"/>
          <p:cNvSpPr/>
          <p:nvPr/>
        </p:nvSpPr>
        <p:spPr>
          <a:xfrm>
            <a:off x="905807" y="4391242"/>
            <a:ext cx="288253" cy="288253"/>
          </a:xfrm>
          <a:custGeom>
            <a:avLst/>
            <a:gdLst/>
            <a:ahLst/>
            <a:cxnLst/>
            <a:rect l="l" t="t" r="r" b="b"/>
            <a:pathLst>
              <a:path w="432380" h="432380">
                <a:moveTo>
                  <a:pt x="0" y="0"/>
                </a:moveTo>
                <a:lnTo>
                  <a:pt x="432381" y="0"/>
                </a:lnTo>
                <a:lnTo>
                  <a:pt x="432381" y="432381"/>
                </a:lnTo>
                <a:lnTo>
                  <a:pt x="0" y="4323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47" name="TextBox 47"/>
          <p:cNvSpPr txBox="1"/>
          <p:nvPr/>
        </p:nvSpPr>
        <p:spPr>
          <a:xfrm>
            <a:off x="3276600" y="2831443"/>
            <a:ext cx="1072825" cy="22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b="1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11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276600" y="3627843"/>
            <a:ext cx="1072825" cy="22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b="1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3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3276600" y="4424244"/>
            <a:ext cx="1072825" cy="22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b="1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6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4688451" y="2831443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4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688451" y="3627843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9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688451" y="4424244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8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6091157" y="2831443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091157" y="3627843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2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6091157" y="4424244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1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512152" y="2831443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7512152" y="3627843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1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512152" y="4424244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82" name="Titre 1">
            <a:extLst>
              <a:ext uri="{FF2B5EF4-FFF2-40B4-BE49-F238E27FC236}">
                <a16:creationId xmlns:a16="http://schemas.microsoft.com/office/drawing/2014/main" id="{0CA5CE24-6DFF-02E0-FDD4-956432DAA617}"/>
              </a:ext>
            </a:extLst>
          </p:cNvPr>
          <p:cNvSpPr txBox="1">
            <a:spLocks/>
          </p:cNvSpPr>
          <p:nvPr/>
        </p:nvSpPr>
        <p:spPr>
          <a:xfrm>
            <a:off x="1659858" y="181463"/>
            <a:ext cx="5229225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noProof="0"/>
              <a:t>Situation actuelle des représentants des salariés au COS pour la branche</a:t>
            </a:r>
          </a:p>
        </p:txBody>
      </p:sp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9DA5E416-A3AC-70C3-A2F7-5E53EB34FE6F}"/>
              </a:ext>
            </a:extLst>
          </p:cNvPr>
          <p:cNvSpPr>
            <a:spLocks noChangeAspect="1"/>
          </p:cNvSpPr>
          <p:nvPr/>
        </p:nvSpPr>
        <p:spPr>
          <a:xfrm>
            <a:off x="3516350" y="1682027"/>
            <a:ext cx="662413" cy="62306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18" name="Rectangle : coins arrondis 117">
            <a:extLst>
              <a:ext uri="{FF2B5EF4-FFF2-40B4-BE49-F238E27FC236}">
                <a16:creationId xmlns:a16="http://schemas.microsoft.com/office/drawing/2014/main" id="{57FAF855-7B60-E10D-C24B-612B38BCB87B}"/>
              </a:ext>
            </a:extLst>
          </p:cNvPr>
          <p:cNvSpPr>
            <a:spLocks noChangeAspect="1"/>
          </p:cNvSpPr>
          <p:nvPr/>
        </p:nvSpPr>
        <p:spPr>
          <a:xfrm>
            <a:off x="4837924" y="1737301"/>
            <a:ext cx="773878" cy="482226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20" name="Rectangle : coins arrondis 119">
            <a:extLst>
              <a:ext uri="{FF2B5EF4-FFF2-40B4-BE49-F238E27FC236}">
                <a16:creationId xmlns:a16="http://schemas.microsoft.com/office/drawing/2014/main" id="{E72E2577-0CCF-57A6-39C2-7D0834C9907B}"/>
              </a:ext>
            </a:extLst>
          </p:cNvPr>
          <p:cNvSpPr>
            <a:spLocks noChangeAspect="1"/>
          </p:cNvSpPr>
          <p:nvPr/>
        </p:nvSpPr>
        <p:spPr>
          <a:xfrm>
            <a:off x="6224874" y="1694836"/>
            <a:ext cx="828001" cy="603846"/>
          </a:xfrm>
          <a:prstGeom prst="round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22" name="Rectangle : coins arrondis 121">
            <a:extLst>
              <a:ext uri="{FF2B5EF4-FFF2-40B4-BE49-F238E27FC236}">
                <a16:creationId xmlns:a16="http://schemas.microsoft.com/office/drawing/2014/main" id="{625209CE-C5CC-4CB6-D53E-67F780B59A41}"/>
              </a:ext>
            </a:extLst>
          </p:cNvPr>
          <p:cNvSpPr>
            <a:spLocks noChangeAspect="1"/>
          </p:cNvSpPr>
          <p:nvPr/>
        </p:nvSpPr>
        <p:spPr>
          <a:xfrm>
            <a:off x="7667147" y="1733335"/>
            <a:ext cx="835228" cy="520451"/>
          </a:xfrm>
          <a:prstGeom prst="round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23" name="TextBox 49">
            <a:extLst>
              <a:ext uri="{FF2B5EF4-FFF2-40B4-BE49-F238E27FC236}">
                <a16:creationId xmlns:a16="http://schemas.microsoft.com/office/drawing/2014/main" id="{A2BFF92B-3321-6ED9-5366-75DDA57C1AC3}"/>
              </a:ext>
            </a:extLst>
          </p:cNvPr>
          <p:cNvSpPr txBox="1"/>
          <p:nvPr/>
        </p:nvSpPr>
        <p:spPr>
          <a:xfrm>
            <a:off x="3306509" y="5556206"/>
            <a:ext cx="1072825" cy="22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b="1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7</a:t>
            </a:r>
          </a:p>
        </p:txBody>
      </p:sp>
      <p:sp>
        <p:nvSpPr>
          <p:cNvPr id="124" name="TextBox 12">
            <a:extLst>
              <a:ext uri="{FF2B5EF4-FFF2-40B4-BE49-F238E27FC236}">
                <a16:creationId xmlns:a16="http://schemas.microsoft.com/office/drawing/2014/main" id="{E64C7738-6DBF-A9EB-0F9E-F5713DCA8F73}"/>
              </a:ext>
            </a:extLst>
          </p:cNvPr>
          <p:cNvSpPr txBox="1"/>
          <p:nvPr/>
        </p:nvSpPr>
        <p:spPr>
          <a:xfrm>
            <a:off x="263268" y="2775555"/>
            <a:ext cx="1861584" cy="42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fr-FR" sz="1400" b="1" noProof="0">
                <a:latin typeface="Aileron"/>
                <a:ea typeface="Aileron"/>
                <a:cs typeface="Aileron"/>
                <a:sym typeface="Aileron"/>
              </a:rPr>
              <a:t>Représentants des salariés universels cadres</a:t>
            </a:r>
          </a:p>
        </p:txBody>
      </p:sp>
      <p:sp>
        <p:nvSpPr>
          <p:cNvPr id="125" name="TextBox 12">
            <a:extLst>
              <a:ext uri="{FF2B5EF4-FFF2-40B4-BE49-F238E27FC236}">
                <a16:creationId xmlns:a16="http://schemas.microsoft.com/office/drawing/2014/main" id="{E92F62DB-2C1D-78DD-6CCB-C8092476CE26}"/>
              </a:ext>
            </a:extLst>
          </p:cNvPr>
          <p:cNvSpPr txBox="1"/>
          <p:nvPr/>
        </p:nvSpPr>
        <p:spPr>
          <a:xfrm>
            <a:off x="271481" y="3537740"/>
            <a:ext cx="2022875" cy="42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fr-FR" sz="1400" b="1" noProof="0">
                <a:latin typeface="Aileron"/>
                <a:ea typeface="Aileron"/>
                <a:cs typeface="Aileron"/>
                <a:sym typeface="Aileron"/>
              </a:rPr>
              <a:t>Représentants des salariés universels techniciens</a:t>
            </a:r>
          </a:p>
        </p:txBody>
      </p:sp>
      <p:sp>
        <p:nvSpPr>
          <p:cNvPr id="126" name="TextBox 12">
            <a:extLst>
              <a:ext uri="{FF2B5EF4-FFF2-40B4-BE49-F238E27FC236}">
                <a16:creationId xmlns:a16="http://schemas.microsoft.com/office/drawing/2014/main" id="{824902FE-D4B6-A2C7-7663-1E64269D3D2A}"/>
              </a:ext>
            </a:extLst>
          </p:cNvPr>
          <p:cNvSpPr txBox="1"/>
          <p:nvPr/>
        </p:nvSpPr>
        <p:spPr>
          <a:xfrm>
            <a:off x="336277" y="4399995"/>
            <a:ext cx="1861584" cy="42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fr-FR" sz="1400" b="1" noProof="0">
                <a:latin typeface="Aileron"/>
                <a:ea typeface="Aileron"/>
                <a:cs typeface="Aileron"/>
                <a:sym typeface="Aileron"/>
              </a:rPr>
              <a:t>Représentants des salariés sociétaires</a:t>
            </a:r>
          </a:p>
        </p:txBody>
      </p:sp>
      <p:sp>
        <p:nvSpPr>
          <p:cNvPr id="127" name="TextBox 12">
            <a:extLst>
              <a:ext uri="{FF2B5EF4-FFF2-40B4-BE49-F238E27FC236}">
                <a16:creationId xmlns:a16="http://schemas.microsoft.com/office/drawing/2014/main" id="{2FD9B49A-D227-324F-13DB-A57FDAE1C891}"/>
              </a:ext>
            </a:extLst>
          </p:cNvPr>
          <p:cNvSpPr txBox="1"/>
          <p:nvPr/>
        </p:nvSpPr>
        <p:spPr>
          <a:xfrm>
            <a:off x="371089" y="5614586"/>
            <a:ext cx="1861584" cy="210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fr-FR" sz="1400" b="1" noProof="0">
                <a:latin typeface="Aileron"/>
                <a:ea typeface="Aileron"/>
                <a:cs typeface="Aileron"/>
                <a:sym typeface="Aileron"/>
              </a:rPr>
              <a:t>Représentants du CSE</a:t>
            </a:r>
          </a:p>
        </p:txBody>
      </p:sp>
      <p:sp>
        <p:nvSpPr>
          <p:cNvPr id="128" name="TextBox 52">
            <a:extLst>
              <a:ext uri="{FF2B5EF4-FFF2-40B4-BE49-F238E27FC236}">
                <a16:creationId xmlns:a16="http://schemas.microsoft.com/office/drawing/2014/main" id="{97B064BC-9A58-B44A-009E-3E6465D5D4ED}"/>
              </a:ext>
            </a:extLst>
          </p:cNvPr>
          <p:cNvSpPr txBox="1"/>
          <p:nvPr/>
        </p:nvSpPr>
        <p:spPr>
          <a:xfrm>
            <a:off x="4688450" y="5568319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5</a:t>
            </a:r>
          </a:p>
        </p:txBody>
      </p:sp>
      <p:sp>
        <p:nvSpPr>
          <p:cNvPr id="129" name="TextBox 55">
            <a:extLst>
              <a:ext uri="{FF2B5EF4-FFF2-40B4-BE49-F238E27FC236}">
                <a16:creationId xmlns:a16="http://schemas.microsoft.com/office/drawing/2014/main" id="{B4A4F696-053E-BD15-7D5A-F51060BB8839}"/>
              </a:ext>
            </a:extLst>
          </p:cNvPr>
          <p:cNvSpPr txBox="1"/>
          <p:nvPr/>
        </p:nvSpPr>
        <p:spPr>
          <a:xfrm>
            <a:off x="6117552" y="5554137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3</a:t>
            </a:r>
          </a:p>
        </p:txBody>
      </p:sp>
      <p:sp>
        <p:nvSpPr>
          <p:cNvPr id="130" name="TextBox 55">
            <a:extLst>
              <a:ext uri="{FF2B5EF4-FFF2-40B4-BE49-F238E27FC236}">
                <a16:creationId xmlns:a16="http://schemas.microsoft.com/office/drawing/2014/main" id="{649D7517-6683-1DC0-E7F2-098E927915A0}"/>
              </a:ext>
            </a:extLst>
          </p:cNvPr>
          <p:cNvSpPr txBox="1"/>
          <p:nvPr/>
        </p:nvSpPr>
        <p:spPr>
          <a:xfrm>
            <a:off x="7548348" y="5568319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1E8522D3-0C33-4E3B-2943-D8FFBF85CFD4}"/>
              </a:ext>
            </a:extLst>
          </p:cNvPr>
          <p:cNvSpPr/>
          <p:nvPr/>
        </p:nvSpPr>
        <p:spPr>
          <a:xfrm>
            <a:off x="3370472" y="6037781"/>
            <a:ext cx="959584" cy="468734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27</a:t>
            </a:r>
          </a:p>
        </p:txBody>
      </p:sp>
      <p:sp>
        <p:nvSpPr>
          <p:cNvPr id="132" name="Rectangle : coins arrondis 131">
            <a:extLst>
              <a:ext uri="{FF2B5EF4-FFF2-40B4-BE49-F238E27FC236}">
                <a16:creationId xmlns:a16="http://schemas.microsoft.com/office/drawing/2014/main" id="{78502BE8-4B91-F6C0-C05F-68CACAE6707A}"/>
              </a:ext>
            </a:extLst>
          </p:cNvPr>
          <p:cNvSpPr/>
          <p:nvPr/>
        </p:nvSpPr>
        <p:spPr>
          <a:xfrm>
            <a:off x="4788711" y="6037781"/>
            <a:ext cx="959584" cy="490888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26</a:t>
            </a:r>
          </a:p>
        </p:txBody>
      </p:sp>
      <p:sp>
        <p:nvSpPr>
          <p:cNvPr id="133" name="Rectangle : coins arrondis 132">
            <a:extLst>
              <a:ext uri="{FF2B5EF4-FFF2-40B4-BE49-F238E27FC236}">
                <a16:creationId xmlns:a16="http://schemas.microsoft.com/office/drawing/2014/main" id="{623735A9-0BB7-C23A-E63E-850955481C3B}"/>
              </a:ext>
            </a:extLst>
          </p:cNvPr>
          <p:cNvSpPr/>
          <p:nvPr/>
        </p:nvSpPr>
        <p:spPr>
          <a:xfrm>
            <a:off x="6260209" y="6037781"/>
            <a:ext cx="882040" cy="490888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34" name="Rectangle : coins arrondis 133">
            <a:extLst>
              <a:ext uri="{FF2B5EF4-FFF2-40B4-BE49-F238E27FC236}">
                <a16:creationId xmlns:a16="http://schemas.microsoft.com/office/drawing/2014/main" id="{062631EE-3B94-4BE3-CCA3-67D125589C18}"/>
              </a:ext>
            </a:extLst>
          </p:cNvPr>
          <p:cNvSpPr/>
          <p:nvPr/>
        </p:nvSpPr>
        <p:spPr>
          <a:xfrm>
            <a:off x="7703796" y="6037781"/>
            <a:ext cx="882040" cy="490888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" name="TextBox 56">
            <a:extLst>
              <a:ext uri="{FF2B5EF4-FFF2-40B4-BE49-F238E27FC236}">
                <a16:creationId xmlns:a16="http://schemas.microsoft.com/office/drawing/2014/main" id="{171DE51A-0F1E-D026-7972-7BAC963E9498}"/>
              </a:ext>
            </a:extLst>
          </p:cNvPr>
          <p:cNvSpPr txBox="1"/>
          <p:nvPr/>
        </p:nvSpPr>
        <p:spPr>
          <a:xfrm>
            <a:off x="9016642" y="2837121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6" name="TextBox 56">
            <a:extLst>
              <a:ext uri="{FF2B5EF4-FFF2-40B4-BE49-F238E27FC236}">
                <a16:creationId xmlns:a16="http://schemas.microsoft.com/office/drawing/2014/main" id="{DF2C5897-6075-7393-0C80-6C64E72B22AB}"/>
              </a:ext>
            </a:extLst>
          </p:cNvPr>
          <p:cNvSpPr txBox="1"/>
          <p:nvPr/>
        </p:nvSpPr>
        <p:spPr>
          <a:xfrm>
            <a:off x="10548565" y="2837121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9" name="TextBox 56">
            <a:extLst>
              <a:ext uri="{FF2B5EF4-FFF2-40B4-BE49-F238E27FC236}">
                <a16:creationId xmlns:a16="http://schemas.microsoft.com/office/drawing/2014/main" id="{0BE47909-5644-1C62-50C7-2E53EC7D7931}"/>
              </a:ext>
            </a:extLst>
          </p:cNvPr>
          <p:cNvSpPr txBox="1"/>
          <p:nvPr/>
        </p:nvSpPr>
        <p:spPr>
          <a:xfrm>
            <a:off x="10500238" y="4437721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11" name="TextBox 56">
            <a:extLst>
              <a:ext uri="{FF2B5EF4-FFF2-40B4-BE49-F238E27FC236}">
                <a16:creationId xmlns:a16="http://schemas.microsoft.com/office/drawing/2014/main" id="{DA5B5995-0A83-3158-7FC8-01214E12B7DD}"/>
              </a:ext>
            </a:extLst>
          </p:cNvPr>
          <p:cNvSpPr txBox="1"/>
          <p:nvPr/>
        </p:nvSpPr>
        <p:spPr>
          <a:xfrm>
            <a:off x="10534428" y="3686603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12" name="TextBox 56">
            <a:extLst>
              <a:ext uri="{FF2B5EF4-FFF2-40B4-BE49-F238E27FC236}">
                <a16:creationId xmlns:a16="http://schemas.microsoft.com/office/drawing/2014/main" id="{919E863D-6697-6BA5-6B4A-0CE9BE75D096}"/>
              </a:ext>
            </a:extLst>
          </p:cNvPr>
          <p:cNvSpPr txBox="1"/>
          <p:nvPr/>
        </p:nvSpPr>
        <p:spPr>
          <a:xfrm>
            <a:off x="10534428" y="5579096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14" name="TextBox 56">
            <a:extLst>
              <a:ext uri="{FF2B5EF4-FFF2-40B4-BE49-F238E27FC236}">
                <a16:creationId xmlns:a16="http://schemas.microsoft.com/office/drawing/2014/main" id="{3D939BC8-C69C-0DB4-6C0B-F2A05BA6CF24}"/>
              </a:ext>
            </a:extLst>
          </p:cNvPr>
          <p:cNvSpPr txBox="1"/>
          <p:nvPr/>
        </p:nvSpPr>
        <p:spPr>
          <a:xfrm>
            <a:off x="9016640" y="3686603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16" name="TextBox 56">
            <a:extLst>
              <a:ext uri="{FF2B5EF4-FFF2-40B4-BE49-F238E27FC236}">
                <a16:creationId xmlns:a16="http://schemas.microsoft.com/office/drawing/2014/main" id="{B9BA8C8B-6894-FB95-3E51-C08503BFFD7F}"/>
              </a:ext>
            </a:extLst>
          </p:cNvPr>
          <p:cNvSpPr txBox="1"/>
          <p:nvPr/>
        </p:nvSpPr>
        <p:spPr>
          <a:xfrm>
            <a:off x="9016641" y="4437804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sp>
        <p:nvSpPr>
          <p:cNvPr id="17" name="TextBox 56">
            <a:extLst>
              <a:ext uri="{FF2B5EF4-FFF2-40B4-BE49-F238E27FC236}">
                <a16:creationId xmlns:a16="http://schemas.microsoft.com/office/drawing/2014/main" id="{E454D737-ED71-D79E-D119-4D1E7E2B3427}"/>
              </a:ext>
            </a:extLst>
          </p:cNvPr>
          <p:cNvSpPr txBox="1"/>
          <p:nvPr/>
        </p:nvSpPr>
        <p:spPr>
          <a:xfrm>
            <a:off x="9044590" y="5554137"/>
            <a:ext cx="1072825" cy="21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sz="1400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0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2A6E87A2-B398-5A5B-BA79-A806142048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6985" y="1707158"/>
            <a:ext cx="596256" cy="596256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DE10EA0F-60F8-072B-1E78-C423581329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70902" y="1757912"/>
            <a:ext cx="596257" cy="620429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DE2F862-E7E9-AEFF-8DD9-1DB1992633B6}"/>
              </a:ext>
            </a:extLst>
          </p:cNvPr>
          <p:cNvSpPr/>
          <p:nvPr/>
        </p:nvSpPr>
        <p:spPr>
          <a:xfrm>
            <a:off x="9147383" y="6037781"/>
            <a:ext cx="882040" cy="490888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F57001C0-0968-8E1F-59DB-0B5F38840796}"/>
              </a:ext>
            </a:extLst>
          </p:cNvPr>
          <p:cNvSpPr/>
          <p:nvPr/>
        </p:nvSpPr>
        <p:spPr>
          <a:xfrm>
            <a:off x="10561748" y="6033283"/>
            <a:ext cx="797987" cy="490888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F5DD430-B7F6-A9D5-807E-E11F159C7758}"/>
              </a:ext>
            </a:extLst>
          </p:cNvPr>
          <p:cNvSpPr/>
          <p:nvPr/>
        </p:nvSpPr>
        <p:spPr>
          <a:xfrm>
            <a:off x="3314887" y="4919483"/>
            <a:ext cx="959584" cy="316644"/>
          </a:xfrm>
          <a:prstGeom prst="roundRect">
            <a:avLst/>
          </a:prstGeom>
          <a:solidFill>
            <a:srgbClr val="9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20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7F13288-163F-0620-494F-F02EEDE00068}"/>
              </a:ext>
            </a:extLst>
          </p:cNvPr>
          <p:cNvSpPr/>
          <p:nvPr/>
        </p:nvSpPr>
        <p:spPr>
          <a:xfrm>
            <a:off x="4745070" y="4910974"/>
            <a:ext cx="959584" cy="347500"/>
          </a:xfrm>
          <a:prstGeom prst="roundRect">
            <a:avLst/>
          </a:prstGeom>
          <a:solidFill>
            <a:srgbClr val="9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21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11B11C3-183C-9951-7CB9-DFD66E1EC9C0}"/>
              </a:ext>
            </a:extLst>
          </p:cNvPr>
          <p:cNvSpPr/>
          <p:nvPr/>
        </p:nvSpPr>
        <p:spPr>
          <a:xfrm>
            <a:off x="6175253" y="4902465"/>
            <a:ext cx="959584" cy="356009"/>
          </a:xfrm>
          <a:prstGeom prst="roundRect">
            <a:avLst/>
          </a:prstGeom>
          <a:solidFill>
            <a:srgbClr val="9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A40B9422-4159-8A26-A0A4-FA734FD06BEA}"/>
              </a:ext>
            </a:extLst>
          </p:cNvPr>
          <p:cNvSpPr/>
          <p:nvPr/>
        </p:nvSpPr>
        <p:spPr>
          <a:xfrm>
            <a:off x="7605436" y="4893957"/>
            <a:ext cx="959584" cy="364518"/>
          </a:xfrm>
          <a:prstGeom prst="roundRect">
            <a:avLst/>
          </a:prstGeom>
          <a:solidFill>
            <a:srgbClr val="9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20831C15-FC3D-8194-1705-5DD8F3FA2FD6}"/>
              </a:ext>
            </a:extLst>
          </p:cNvPr>
          <p:cNvSpPr/>
          <p:nvPr/>
        </p:nvSpPr>
        <p:spPr>
          <a:xfrm>
            <a:off x="9035619" y="4885447"/>
            <a:ext cx="959584" cy="373027"/>
          </a:xfrm>
          <a:prstGeom prst="roundRect">
            <a:avLst/>
          </a:prstGeom>
          <a:solidFill>
            <a:srgbClr val="9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FD3C5206-A82E-3B1F-CCD7-D6A56FD4FADC}"/>
              </a:ext>
            </a:extLst>
          </p:cNvPr>
          <p:cNvSpPr/>
          <p:nvPr/>
        </p:nvSpPr>
        <p:spPr>
          <a:xfrm>
            <a:off x="10465802" y="4876938"/>
            <a:ext cx="959584" cy="381536"/>
          </a:xfrm>
          <a:prstGeom prst="roundRect">
            <a:avLst/>
          </a:prstGeom>
          <a:solidFill>
            <a:srgbClr val="9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0BCA2FE9-B768-C51B-1E33-DA5F0A311F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14</a:t>
            </a:fld>
            <a:endParaRPr lang="fr-FR" noProof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0E59B-7792-6F44-AC3D-C362F5B48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0F301E-0C8A-6F51-D24B-A7AEC6CF914C}"/>
              </a:ext>
            </a:extLst>
          </p:cNvPr>
          <p:cNvSpPr txBox="1">
            <a:spLocks/>
          </p:cNvSpPr>
          <p:nvPr/>
        </p:nvSpPr>
        <p:spPr>
          <a:xfrm>
            <a:off x="1981404" y="235754"/>
            <a:ext cx="5229225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noProof="0"/>
              <a:t>Les représentants des salariés au COS par Caisse d’Epargne</a:t>
            </a:r>
          </a:p>
        </p:txBody>
      </p: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5F130FA3-512D-DEB4-A7A5-6B87045ECD89}"/>
              </a:ext>
            </a:extLst>
          </p:cNvPr>
          <p:cNvGrpSpPr/>
          <p:nvPr/>
        </p:nvGrpSpPr>
        <p:grpSpPr>
          <a:xfrm>
            <a:off x="1745076" y="4533254"/>
            <a:ext cx="2110263" cy="612478"/>
            <a:chOff x="1001267" y="2717863"/>
            <a:chExt cx="2110263" cy="612478"/>
          </a:xfrm>
        </p:grpSpPr>
        <p:grpSp>
          <p:nvGrpSpPr>
            <p:cNvPr id="53" name="Groupe 52">
              <a:extLst>
                <a:ext uri="{FF2B5EF4-FFF2-40B4-BE49-F238E27FC236}">
                  <a16:creationId xmlns:a16="http://schemas.microsoft.com/office/drawing/2014/main" id="{B4EFE603-1AD6-DBCD-46DC-A5517F591459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57" name="Rectangle : coins arrondis 56">
                <a:extLst>
                  <a:ext uri="{FF2B5EF4-FFF2-40B4-BE49-F238E27FC236}">
                    <a16:creationId xmlns:a16="http://schemas.microsoft.com/office/drawing/2014/main" id="{653A674E-E8AD-0BEA-A347-541A1418E1EA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58" name="Rectangle : coins arrondis 57">
                <a:extLst>
                  <a:ext uri="{FF2B5EF4-FFF2-40B4-BE49-F238E27FC236}">
                    <a16:creationId xmlns:a16="http://schemas.microsoft.com/office/drawing/2014/main" id="{76D4F08D-3E32-18CE-A526-03C691B47242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62" name="ZoneTexte 61">
                <a:extLst>
                  <a:ext uri="{FF2B5EF4-FFF2-40B4-BE49-F238E27FC236}">
                    <a16:creationId xmlns:a16="http://schemas.microsoft.com/office/drawing/2014/main" id="{D06E5490-F00F-E7EB-F13A-8E2E8E41EAE2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63" name="ZoneTexte 62">
                <a:extLst>
                  <a:ext uri="{FF2B5EF4-FFF2-40B4-BE49-F238E27FC236}">
                    <a16:creationId xmlns:a16="http://schemas.microsoft.com/office/drawing/2014/main" id="{D24D5098-35C7-BD08-9A6B-65B2E79BAC1B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D143D7FB-AC6C-DEA6-4577-F8C66574F8C3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2F782770-AA60-9B2F-F1F6-536C96091479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38725476-4823-EBC5-D7EC-A673DB9B968D}"/>
                  </a:ext>
                </a:extLst>
              </p:cNvPr>
              <p:cNvSpPr/>
              <p:nvPr/>
            </p:nvSpPr>
            <p:spPr>
              <a:xfrm>
                <a:off x="2627579" y="2941052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</p:grp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F0B29FD2-1800-564A-E1F0-397009D27E2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498527E5-1335-CFAB-427D-FB3005F971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FFC1E8EC-9630-15F5-E7F6-0E8B263C2B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0" name="Image 99">
            <a:extLst>
              <a:ext uri="{FF2B5EF4-FFF2-40B4-BE49-F238E27FC236}">
                <a16:creationId xmlns:a16="http://schemas.microsoft.com/office/drawing/2014/main" id="{3D4272EB-C9BD-ECBA-FBE9-0F0071BA80E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139" b="3009"/>
          <a:stretch>
            <a:fillRect/>
          </a:stretch>
        </p:blipFill>
        <p:spPr>
          <a:xfrm>
            <a:off x="4484071" y="2302334"/>
            <a:ext cx="3728292" cy="3463556"/>
          </a:xfrm>
          <a:prstGeom prst="rect">
            <a:avLst/>
          </a:prstGeom>
        </p:spPr>
      </p:pic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EF4CF70B-9918-E30A-D562-D163CDFB6A4B}"/>
              </a:ext>
            </a:extLst>
          </p:cNvPr>
          <p:cNvCxnSpPr>
            <a:cxnSpLocks/>
          </p:cNvCxnSpPr>
          <p:nvPr/>
        </p:nvCxnSpPr>
        <p:spPr>
          <a:xfrm>
            <a:off x="4127541" y="2480787"/>
            <a:ext cx="1255169" cy="934391"/>
          </a:xfrm>
          <a:prstGeom prst="line">
            <a:avLst/>
          </a:prstGeom>
          <a:ln w="34925">
            <a:solidFill>
              <a:srgbClr val="86CD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A825B7CF-9B62-50A1-F673-A9E74CE8C758}"/>
              </a:ext>
            </a:extLst>
          </p:cNvPr>
          <p:cNvSpPr/>
          <p:nvPr/>
        </p:nvSpPr>
        <p:spPr>
          <a:xfrm>
            <a:off x="4273215" y="4310479"/>
            <a:ext cx="645604" cy="1252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66" name="Connecteur droit 65">
            <a:extLst>
              <a:ext uri="{FF2B5EF4-FFF2-40B4-BE49-F238E27FC236}">
                <a16:creationId xmlns:a16="http://schemas.microsoft.com/office/drawing/2014/main" id="{0D611EA8-1DED-BB46-695A-2D30FA0CDBAD}"/>
              </a:ext>
            </a:extLst>
          </p:cNvPr>
          <p:cNvCxnSpPr>
            <a:cxnSpLocks/>
          </p:cNvCxnSpPr>
          <p:nvPr/>
        </p:nvCxnSpPr>
        <p:spPr>
          <a:xfrm flipV="1">
            <a:off x="3906139" y="4652478"/>
            <a:ext cx="1478806" cy="187015"/>
          </a:xfrm>
          <a:prstGeom prst="line">
            <a:avLst/>
          </a:prstGeom>
          <a:ln w="34925">
            <a:solidFill>
              <a:srgbClr val="F2AA8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Rectangle : coins arrondis 105">
            <a:extLst>
              <a:ext uri="{FF2B5EF4-FFF2-40B4-BE49-F238E27FC236}">
                <a16:creationId xmlns:a16="http://schemas.microsoft.com/office/drawing/2014/main" id="{0B82165C-8A49-33D2-AC7E-8FFEC5642BCB}"/>
              </a:ext>
            </a:extLst>
          </p:cNvPr>
          <p:cNvSpPr/>
          <p:nvPr/>
        </p:nvSpPr>
        <p:spPr>
          <a:xfrm>
            <a:off x="2383096" y="4755831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07" name="Rectangle : coins arrondis 106">
            <a:extLst>
              <a:ext uri="{FF2B5EF4-FFF2-40B4-BE49-F238E27FC236}">
                <a16:creationId xmlns:a16="http://schemas.microsoft.com/office/drawing/2014/main" id="{F8EE300E-05D2-E66B-F1BB-553C8D8ECAD2}"/>
              </a:ext>
            </a:extLst>
          </p:cNvPr>
          <p:cNvSpPr/>
          <p:nvPr/>
        </p:nvSpPr>
        <p:spPr>
          <a:xfrm>
            <a:off x="2873200" y="4755831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grpSp>
        <p:nvGrpSpPr>
          <p:cNvPr id="85" name="Groupe 84">
            <a:extLst>
              <a:ext uri="{FF2B5EF4-FFF2-40B4-BE49-F238E27FC236}">
                <a16:creationId xmlns:a16="http://schemas.microsoft.com/office/drawing/2014/main" id="{02A03140-1DCA-80FE-E2AF-E93A6BF52219}"/>
              </a:ext>
            </a:extLst>
          </p:cNvPr>
          <p:cNvGrpSpPr/>
          <p:nvPr/>
        </p:nvGrpSpPr>
        <p:grpSpPr>
          <a:xfrm>
            <a:off x="8679803" y="2929028"/>
            <a:ext cx="2110263" cy="612478"/>
            <a:chOff x="1001267" y="2717863"/>
            <a:chExt cx="2110263" cy="612478"/>
          </a:xfrm>
        </p:grpSpPr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78C8340C-B3C5-AEEA-0B62-5FDB13621280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90" name="Rectangle : coins arrondis 89">
                <a:extLst>
                  <a:ext uri="{FF2B5EF4-FFF2-40B4-BE49-F238E27FC236}">
                    <a16:creationId xmlns:a16="http://schemas.microsoft.com/office/drawing/2014/main" id="{FF960C34-D911-79C3-36C1-06B0C1F912DC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CCEAD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91" name="Rectangle : coins arrondis 90">
                <a:extLst>
                  <a:ext uri="{FF2B5EF4-FFF2-40B4-BE49-F238E27FC236}">
                    <a16:creationId xmlns:a16="http://schemas.microsoft.com/office/drawing/2014/main" id="{3B20FA17-DF23-2872-51B5-CA31F7CAA8DE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93" name="Rectangle : coins arrondis 92">
                <a:extLst>
                  <a:ext uri="{FF2B5EF4-FFF2-40B4-BE49-F238E27FC236}">
                    <a16:creationId xmlns:a16="http://schemas.microsoft.com/office/drawing/2014/main" id="{7C5B50A3-2C77-F8BB-F5D5-E4F6A46CBF5E}"/>
                  </a:ext>
                </a:extLst>
              </p:cNvPr>
              <p:cNvSpPr/>
              <p:nvPr/>
            </p:nvSpPr>
            <p:spPr>
              <a:xfrm>
                <a:off x="2622452" y="2964654"/>
                <a:ext cx="449180" cy="279896"/>
              </a:xfrm>
              <a:prstGeom prst="roundRect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94" name="Rectangle : coins arrondis 93">
                <a:extLst>
                  <a:ext uri="{FF2B5EF4-FFF2-40B4-BE49-F238E27FC236}">
                    <a16:creationId xmlns:a16="http://schemas.microsoft.com/office/drawing/2014/main" id="{FCA64F72-DF1C-F440-0643-750AA28A70C9}"/>
                  </a:ext>
                </a:extLst>
              </p:cNvPr>
              <p:cNvSpPr/>
              <p:nvPr/>
            </p:nvSpPr>
            <p:spPr>
              <a:xfrm>
                <a:off x="2152503" y="2938324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95" name="ZoneTexte 94">
                <a:extLst>
                  <a:ext uri="{FF2B5EF4-FFF2-40B4-BE49-F238E27FC236}">
                    <a16:creationId xmlns:a16="http://schemas.microsoft.com/office/drawing/2014/main" id="{BE854E84-1780-49CC-91E8-EB86C73AD108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96" name="ZoneTexte 95">
                <a:extLst>
                  <a:ext uri="{FF2B5EF4-FFF2-40B4-BE49-F238E27FC236}">
                    <a16:creationId xmlns:a16="http://schemas.microsoft.com/office/drawing/2014/main" id="{F9300A22-73DB-AF17-1D05-FA792D55B9A1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97" name="ZoneTexte 96">
                <a:extLst>
                  <a:ext uri="{FF2B5EF4-FFF2-40B4-BE49-F238E27FC236}">
                    <a16:creationId xmlns:a16="http://schemas.microsoft.com/office/drawing/2014/main" id="{E8829974-4EFD-415B-58BD-D4DAE9F35F33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98" name="ZoneTexte 97">
                <a:extLst>
                  <a:ext uri="{FF2B5EF4-FFF2-40B4-BE49-F238E27FC236}">
                    <a16:creationId xmlns:a16="http://schemas.microsoft.com/office/drawing/2014/main" id="{F2B3E7B4-E866-91A8-31E7-A632141E26CF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87" name="Connecteur droit 86">
              <a:extLst>
                <a:ext uri="{FF2B5EF4-FFF2-40B4-BE49-F238E27FC236}">
                  <a16:creationId xmlns:a16="http://schemas.microsoft.com/office/drawing/2014/main" id="{1BBC0DCC-9D94-A417-CFE6-330DC7D75C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>
              <a:extLst>
                <a:ext uri="{FF2B5EF4-FFF2-40B4-BE49-F238E27FC236}">
                  <a16:creationId xmlns:a16="http://schemas.microsoft.com/office/drawing/2014/main" id="{6CF38920-228B-4E6F-49FB-256B581B88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>
              <a:extLst>
                <a:ext uri="{FF2B5EF4-FFF2-40B4-BE49-F238E27FC236}">
                  <a16:creationId xmlns:a16="http://schemas.microsoft.com/office/drawing/2014/main" id="{0FD87C1F-D8A8-3B35-9C7D-6D94F9BD5B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Rectangle : coins arrondis 107">
            <a:extLst>
              <a:ext uri="{FF2B5EF4-FFF2-40B4-BE49-F238E27FC236}">
                <a16:creationId xmlns:a16="http://schemas.microsoft.com/office/drawing/2014/main" id="{6CC60C80-CB77-FACB-251C-E656D26EE19B}"/>
              </a:ext>
            </a:extLst>
          </p:cNvPr>
          <p:cNvSpPr/>
          <p:nvPr/>
        </p:nvSpPr>
        <p:spPr>
          <a:xfrm>
            <a:off x="9320025" y="3160881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109" name="Connecteur droit 108">
            <a:extLst>
              <a:ext uri="{FF2B5EF4-FFF2-40B4-BE49-F238E27FC236}">
                <a16:creationId xmlns:a16="http://schemas.microsoft.com/office/drawing/2014/main" id="{8E687E91-93DF-CB55-E9EA-199D0F3AEE53}"/>
              </a:ext>
            </a:extLst>
          </p:cNvPr>
          <p:cNvCxnSpPr>
            <a:cxnSpLocks/>
          </p:cNvCxnSpPr>
          <p:nvPr/>
        </p:nvCxnSpPr>
        <p:spPr>
          <a:xfrm>
            <a:off x="7441132" y="3329924"/>
            <a:ext cx="1279637" cy="39534"/>
          </a:xfrm>
          <a:prstGeom prst="line">
            <a:avLst/>
          </a:prstGeom>
          <a:ln w="34925">
            <a:solidFill>
              <a:srgbClr val="86CD9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upe 110">
            <a:extLst>
              <a:ext uri="{FF2B5EF4-FFF2-40B4-BE49-F238E27FC236}">
                <a16:creationId xmlns:a16="http://schemas.microsoft.com/office/drawing/2014/main" id="{1FBC71D4-A7FA-1ED8-17B4-C94914201222}"/>
              </a:ext>
            </a:extLst>
          </p:cNvPr>
          <p:cNvGrpSpPr/>
          <p:nvPr/>
        </p:nvGrpSpPr>
        <p:grpSpPr>
          <a:xfrm>
            <a:off x="4106944" y="1692966"/>
            <a:ext cx="2110263" cy="656043"/>
            <a:chOff x="1001267" y="2717863"/>
            <a:chExt cx="2110263" cy="656043"/>
          </a:xfrm>
        </p:grpSpPr>
        <p:grpSp>
          <p:nvGrpSpPr>
            <p:cNvPr id="112" name="Groupe 111">
              <a:extLst>
                <a:ext uri="{FF2B5EF4-FFF2-40B4-BE49-F238E27FC236}">
                  <a16:creationId xmlns:a16="http://schemas.microsoft.com/office/drawing/2014/main" id="{40C25775-A82B-8B1A-9C84-E625A3D26EF1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116" name="Rectangle : coins arrondis 115">
                <a:extLst>
                  <a:ext uri="{FF2B5EF4-FFF2-40B4-BE49-F238E27FC236}">
                    <a16:creationId xmlns:a16="http://schemas.microsoft.com/office/drawing/2014/main" id="{5ECF3998-D777-65C3-EE5B-12795A015AD5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FFE26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17" name="Rectangle : coins arrondis 116">
                <a:extLst>
                  <a:ext uri="{FF2B5EF4-FFF2-40B4-BE49-F238E27FC236}">
                    <a16:creationId xmlns:a16="http://schemas.microsoft.com/office/drawing/2014/main" id="{1CBD5D4E-8267-FD9A-31A3-1B822A71F19B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19" name="Rectangle : coins arrondis 118">
                <a:extLst>
                  <a:ext uri="{FF2B5EF4-FFF2-40B4-BE49-F238E27FC236}">
                    <a16:creationId xmlns:a16="http://schemas.microsoft.com/office/drawing/2014/main" id="{6FAC946D-F575-03AC-667C-BE3B20060E9D}"/>
                  </a:ext>
                </a:extLst>
              </p:cNvPr>
              <p:cNvSpPr/>
              <p:nvPr/>
            </p:nvSpPr>
            <p:spPr>
              <a:xfrm>
                <a:off x="1668581" y="2940117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20" name="ZoneTexte 119">
                <a:extLst>
                  <a:ext uri="{FF2B5EF4-FFF2-40B4-BE49-F238E27FC236}">
                    <a16:creationId xmlns:a16="http://schemas.microsoft.com/office/drawing/2014/main" id="{E786E003-9228-EDF5-B4F9-F282FFC64D25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121" name="ZoneTexte 120">
                <a:extLst>
                  <a:ext uri="{FF2B5EF4-FFF2-40B4-BE49-F238E27FC236}">
                    <a16:creationId xmlns:a16="http://schemas.microsoft.com/office/drawing/2014/main" id="{C554DCDD-D317-C999-CDF6-5D9540B61875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122" name="ZoneTexte 121">
                <a:extLst>
                  <a:ext uri="{FF2B5EF4-FFF2-40B4-BE49-F238E27FC236}">
                    <a16:creationId xmlns:a16="http://schemas.microsoft.com/office/drawing/2014/main" id="{72BF2793-C5A4-52B2-3E81-B57EE2EA31EC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123" name="ZoneTexte 122">
                <a:extLst>
                  <a:ext uri="{FF2B5EF4-FFF2-40B4-BE49-F238E27FC236}">
                    <a16:creationId xmlns:a16="http://schemas.microsoft.com/office/drawing/2014/main" id="{C927DAEC-C8FC-AE71-1E1B-1A4146496A76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  <p:sp>
            <p:nvSpPr>
              <p:cNvPr id="126" name="Rectangle : coins arrondis 125">
                <a:extLst>
                  <a:ext uri="{FF2B5EF4-FFF2-40B4-BE49-F238E27FC236}">
                    <a16:creationId xmlns:a16="http://schemas.microsoft.com/office/drawing/2014/main" id="{C34E0B9D-EA18-DD7D-EAEA-C2DC5DA6A6E1}"/>
                  </a:ext>
                </a:extLst>
              </p:cNvPr>
              <p:cNvSpPr/>
              <p:nvPr/>
            </p:nvSpPr>
            <p:spPr>
              <a:xfrm>
                <a:off x="2138679" y="2919963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27" name="Rectangle : coins arrondis 126">
                <a:extLst>
                  <a:ext uri="{FF2B5EF4-FFF2-40B4-BE49-F238E27FC236}">
                    <a16:creationId xmlns:a16="http://schemas.microsoft.com/office/drawing/2014/main" id="{5B9595FC-252A-0C6F-D979-1CC85FF605F7}"/>
                  </a:ext>
                </a:extLst>
              </p:cNvPr>
              <p:cNvSpPr/>
              <p:nvPr/>
            </p:nvSpPr>
            <p:spPr>
              <a:xfrm>
                <a:off x="2637447" y="2919963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</p:grpSp>
        <p:cxnSp>
          <p:nvCxnSpPr>
            <p:cNvPr id="113" name="Connecteur droit 112">
              <a:extLst>
                <a:ext uri="{FF2B5EF4-FFF2-40B4-BE49-F238E27FC236}">
                  <a16:creationId xmlns:a16="http://schemas.microsoft.com/office/drawing/2014/main" id="{286B2D1C-D1B1-9D8F-BC8A-6BC1E43668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necteur droit 113">
              <a:extLst>
                <a:ext uri="{FF2B5EF4-FFF2-40B4-BE49-F238E27FC236}">
                  <a16:creationId xmlns:a16="http://schemas.microsoft.com/office/drawing/2014/main" id="{5D02DE62-AF37-596F-DB98-97690FF6F8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9491" y="2761428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eur droit 114">
              <a:extLst>
                <a:ext uri="{FF2B5EF4-FFF2-40B4-BE49-F238E27FC236}">
                  <a16:creationId xmlns:a16="http://schemas.microsoft.com/office/drawing/2014/main" id="{2545593B-6874-1C1E-0A6B-3C8F1963F4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5495" y="2736057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4" name="Connecteur droit 123">
            <a:extLst>
              <a:ext uri="{FF2B5EF4-FFF2-40B4-BE49-F238E27FC236}">
                <a16:creationId xmlns:a16="http://schemas.microsoft.com/office/drawing/2014/main" id="{C16A2AFD-70F7-8A2C-7F5A-AE97BE3883FD}"/>
              </a:ext>
            </a:extLst>
          </p:cNvPr>
          <p:cNvCxnSpPr>
            <a:cxnSpLocks/>
          </p:cNvCxnSpPr>
          <p:nvPr/>
        </p:nvCxnSpPr>
        <p:spPr>
          <a:xfrm>
            <a:off x="5244450" y="2323638"/>
            <a:ext cx="525753" cy="656408"/>
          </a:xfrm>
          <a:prstGeom prst="line">
            <a:avLst/>
          </a:prstGeom>
          <a:ln w="34925">
            <a:solidFill>
              <a:srgbClr val="FFE2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8" name="Groupe 127">
            <a:extLst>
              <a:ext uri="{FF2B5EF4-FFF2-40B4-BE49-F238E27FC236}">
                <a16:creationId xmlns:a16="http://schemas.microsoft.com/office/drawing/2014/main" id="{EC70C2E9-DEF7-CFF3-3097-5F9A72D2E2EB}"/>
              </a:ext>
            </a:extLst>
          </p:cNvPr>
          <p:cNvGrpSpPr/>
          <p:nvPr/>
        </p:nvGrpSpPr>
        <p:grpSpPr>
          <a:xfrm>
            <a:off x="6700467" y="1675587"/>
            <a:ext cx="2110263" cy="612478"/>
            <a:chOff x="1001267" y="2717863"/>
            <a:chExt cx="2110263" cy="612478"/>
          </a:xfrm>
        </p:grpSpPr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47823AA9-4EBF-9668-1930-B95E98ED61FC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133" name="Rectangle : coins arrondis 132">
                <a:extLst>
                  <a:ext uri="{FF2B5EF4-FFF2-40B4-BE49-F238E27FC236}">
                    <a16:creationId xmlns:a16="http://schemas.microsoft.com/office/drawing/2014/main" id="{B41CFA42-B15C-32DE-27EA-B13DC30C1572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5E9DE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34" name="Rectangle : coins arrondis 133">
                <a:extLst>
                  <a:ext uri="{FF2B5EF4-FFF2-40B4-BE49-F238E27FC236}">
                    <a16:creationId xmlns:a16="http://schemas.microsoft.com/office/drawing/2014/main" id="{C68ABBC6-7CDC-9ED7-3510-F41A72898AE0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36" name="Rectangle : coins arrondis 135">
                <a:extLst>
                  <a:ext uri="{FF2B5EF4-FFF2-40B4-BE49-F238E27FC236}">
                    <a16:creationId xmlns:a16="http://schemas.microsoft.com/office/drawing/2014/main" id="{5E909715-93EE-3520-60BF-C12F15CBBE4B}"/>
                  </a:ext>
                </a:extLst>
              </p:cNvPr>
              <p:cNvSpPr/>
              <p:nvPr/>
            </p:nvSpPr>
            <p:spPr>
              <a:xfrm>
                <a:off x="2140523" y="2949049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37" name="ZoneTexte 136">
                <a:extLst>
                  <a:ext uri="{FF2B5EF4-FFF2-40B4-BE49-F238E27FC236}">
                    <a16:creationId xmlns:a16="http://schemas.microsoft.com/office/drawing/2014/main" id="{25D0CFC5-11D3-45FA-1C88-568E0DDDAB5C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138" name="ZoneTexte 137">
                <a:extLst>
                  <a:ext uri="{FF2B5EF4-FFF2-40B4-BE49-F238E27FC236}">
                    <a16:creationId xmlns:a16="http://schemas.microsoft.com/office/drawing/2014/main" id="{871501FC-E27C-0BC1-A640-A6BC4BF0AA01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139" name="ZoneTexte 138">
                <a:extLst>
                  <a:ext uri="{FF2B5EF4-FFF2-40B4-BE49-F238E27FC236}">
                    <a16:creationId xmlns:a16="http://schemas.microsoft.com/office/drawing/2014/main" id="{CCC9D69D-7152-E3A8-8C04-8257858E6DD7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140" name="ZoneTexte 139">
                <a:extLst>
                  <a:ext uri="{FF2B5EF4-FFF2-40B4-BE49-F238E27FC236}">
                    <a16:creationId xmlns:a16="http://schemas.microsoft.com/office/drawing/2014/main" id="{2EA35495-B525-833E-C0CC-AF2120F74278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130" name="Connecteur droit 129">
              <a:extLst>
                <a:ext uri="{FF2B5EF4-FFF2-40B4-BE49-F238E27FC236}">
                  <a16:creationId xmlns:a16="http://schemas.microsoft.com/office/drawing/2014/main" id="{EC4313A4-7B8C-2B59-BB54-841B1255DA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Connecteur droit 130">
              <a:extLst>
                <a:ext uri="{FF2B5EF4-FFF2-40B4-BE49-F238E27FC236}">
                  <a16:creationId xmlns:a16="http://schemas.microsoft.com/office/drawing/2014/main" id="{9D781E5D-E463-97FB-EBCD-3038E371ED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Connecteur droit 131">
              <a:extLst>
                <a:ext uri="{FF2B5EF4-FFF2-40B4-BE49-F238E27FC236}">
                  <a16:creationId xmlns:a16="http://schemas.microsoft.com/office/drawing/2014/main" id="{2AA75F96-C144-F501-23E7-51C1BC0DDC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3" name="Rectangle : coins arrondis 142">
            <a:extLst>
              <a:ext uri="{FF2B5EF4-FFF2-40B4-BE49-F238E27FC236}">
                <a16:creationId xmlns:a16="http://schemas.microsoft.com/office/drawing/2014/main" id="{B4C2E6AA-B533-6FC3-B6EF-9AC0ED896E4C}"/>
              </a:ext>
            </a:extLst>
          </p:cNvPr>
          <p:cNvSpPr/>
          <p:nvPr/>
        </p:nvSpPr>
        <p:spPr>
          <a:xfrm>
            <a:off x="7324342" y="1883972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44" name="Rectangle : coins arrondis 143">
            <a:extLst>
              <a:ext uri="{FF2B5EF4-FFF2-40B4-BE49-F238E27FC236}">
                <a16:creationId xmlns:a16="http://schemas.microsoft.com/office/drawing/2014/main" id="{49E09A22-1A17-0072-1A79-E5254AAEF464}"/>
              </a:ext>
            </a:extLst>
          </p:cNvPr>
          <p:cNvSpPr/>
          <p:nvPr/>
        </p:nvSpPr>
        <p:spPr>
          <a:xfrm>
            <a:off x="8329656" y="1897834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145" name="Connecteur droit 144">
            <a:extLst>
              <a:ext uri="{FF2B5EF4-FFF2-40B4-BE49-F238E27FC236}">
                <a16:creationId xmlns:a16="http://schemas.microsoft.com/office/drawing/2014/main" id="{97080F3D-50C3-5D9C-F949-342667218AD0}"/>
              </a:ext>
            </a:extLst>
          </p:cNvPr>
          <p:cNvCxnSpPr>
            <a:cxnSpLocks/>
          </p:cNvCxnSpPr>
          <p:nvPr/>
        </p:nvCxnSpPr>
        <p:spPr>
          <a:xfrm flipV="1">
            <a:off x="6356708" y="2001922"/>
            <a:ext cx="456166" cy="755387"/>
          </a:xfrm>
          <a:prstGeom prst="line">
            <a:avLst/>
          </a:prstGeom>
          <a:ln w="34925">
            <a:solidFill>
              <a:srgbClr val="5E9D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8" name="Groupe 147">
            <a:extLst>
              <a:ext uri="{FF2B5EF4-FFF2-40B4-BE49-F238E27FC236}">
                <a16:creationId xmlns:a16="http://schemas.microsoft.com/office/drawing/2014/main" id="{A0065635-2635-0F8E-C58B-D8B7AE5C5C4F}"/>
              </a:ext>
            </a:extLst>
          </p:cNvPr>
          <p:cNvGrpSpPr/>
          <p:nvPr/>
        </p:nvGrpSpPr>
        <p:grpSpPr>
          <a:xfrm>
            <a:off x="8143021" y="2356947"/>
            <a:ext cx="2110263" cy="625683"/>
            <a:chOff x="1001267" y="2717863"/>
            <a:chExt cx="2110263" cy="625683"/>
          </a:xfrm>
        </p:grpSpPr>
        <p:grpSp>
          <p:nvGrpSpPr>
            <p:cNvPr id="149" name="Groupe 148">
              <a:extLst>
                <a:ext uri="{FF2B5EF4-FFF2-40B4-BE49-F238E27FC236}">
                  <a16:creationId xmlns:a16="http://schemas.microsoft.com/office/drawing/2014/main" id="{AAF2E6D6-C2D4-B915-B620-DD731A000D91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153" name="Rectangle : coins arrondis 152">
                <a:extLst>
                  <a:ext uri="{FF2B5EF4-FFF2-40B4-BE49-F238E27FC236}">
                    <a16:creationId xmlns:a16="http://schemas.microsoft.com/office/drawing/2014/main" id="{70C736FE-C74C-2919-CA9D-3FA04DBEEC1F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B78BC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56" name="Rectangle : coins arrondis 155">
                <a:extLst>
                  <a:ext uri="{FF2B5EF4-FFF2-40B4-BE49-F238E27FC236}">
                    <a16:creationId xmlns:a16="http://schemas.microsoft.com/office/drawing/2014/main" id="{42903799-1692-85CB-6FE7-0835A6DB9EB3}"/>
                  </a:ext>
                </a:extLst>
              </p:cNvPr>
              <p:cNvSpPr/>
              <p:nvPr/>
            </p:nvSpPr>
            <p:spPr>
              <a:xfrm>
                <a:off x="2111648" y="2949049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57" name="ZoneTexte 156">
                <a:extLst>
                  <a:ext uri="{FF2B5EF4-FFF2-40B4-BE49-F238E27FC236}">
                    <a16:creationId xmlns:a16="http://schemas.microsoft.com/office/drawing/2014/main" id="{842957E9-A4E4-E9B5-51D0-D3B8F4E762E9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</a:t>
                </a:r>
              </a:p>
            </p:txBody>
          </p:sp>
          <p:sp>
            <p:nvSpPr>
              <p:cNvPr id="158" name="ZoneTexte 157">
                <a:extLst>
                  <a:ext uri="{FF2B5EF4-FFF2-40B4-BE49-F238E27FC236}">
                    <a16:creationId xmlns:a16="http://schemas.microsoft.com/office/drawing/2014/main" id="{E24EC5EF-23C8-33C9-E148-075ADBB55EC2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</a:t>
                </a:r>
              </a:p>
            </p:txBody>
          </p:sp>
          <p:sp>
            <p:nvSpPr>
              <p:cNvPr id="159" name="ZoneTexte 158">
                <a:extLst>
                  <a:ext uri="{FF2B5EF4-FFF2-40B4-BE49-F238E27FC236}">
                    <a16:creationId xmlns:a16="http://schemas.microsoft.com/office/drawing/2014/main" id="{80F12611-C225-DD32-59BC-DD1B6A09CEF0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160" name="ZoneTexte 159">
                <a:extLst>
                  <a:ext uri="{FF2B5EF4-FFF2-40B4-BE49-F238E27FC236}">
                    <a16:creationId xmlns:a16="http://schemas.microsoft.com/office/drawing/2014/main" id="{50881735-93D3-EAF5-1A77-DBDD120302C6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  <p:sp>
            <p:nvSpPr>
              <p:cNvPr id="174" name="Rectangle : coins arrondis 173">
                <a:extLst>
                  <a:ext uri="{FF2B5EF4-FFF2-40B4-BE49-F238E27FC236}">
                    <a16:creationId xmlns:a16="http://schemas.microsoft.com/office/drawing/2014/main" id="{4475AA80-B491-75FB-21E2-1230DB229F97}"/>
                  </a:ext>
                </a:extLst>
              </p:cNvPr>
              <p:cNvSpPr/>
              <p:nvPr/>
            </p:nvSpPr>
            <p:spPr>
              <a:xfrm>
                <a:off x="2631492" y="2929565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3" name="Rectangle : coins arrondis 2">
                <a:extLst>
                  <a:ext uri="{FF2B5EF4-FFF2-40B4-BE49-F238E27FC236}">
                    <a16:creationId xmlns:a16="http://schemas.microsoft.com/office/drawing/2014/main" id="{BA7418FB-8A1C-0F9A-5ECC-CFAD7C4BFB6A}"/>
                  </a:ext>
                </a:extLst>
              </p:cNvPr>
              <p:cNvSpPr/>
              <p:nvPr/>
            </p:nvSpPr>
            <p:spPr>
              <a:xfrm>
                <a:off x="1121463" y="2962021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</p:grpSp>
        <p:cxnSp>
          <p:nvCxnSpPr>
            <p:cNvPr id="150" name="Connecteur droit 149">
              <a:extLst>
                <a:ext uri="{FF2B5EF4-FFF2-40B4-BE49-F238E27FC236}">
                  <a16:creationId xmlns:a16="http://schemas.microsoft.com/office/drawing/2014/main" id="{8B1EBEE8-9953-7FF1-792A-94304456C0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Connecteur droit 150">
              <a:extLst>
                <a:ext uri="{FF2B5EF4-FFF2-40B4-BE49-F238E27FC236}">
                  <a16:creationId xmlns:a16="http://schemas.microsoft.com/office/drawing/2014/main" id="{94970768-249E-9B5A-DC18-4B6BB6F322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Connecteur droit 151">
              <a:extLst>
                <a:ext uri="{FF2B5EF4-FFF2-40B4-BE49-F238E27FC236}">
                  <a16:creationId xmlns:a16="http://schemas.microsoft.com/office/drawing/2014/main" id="{463C7956-2B0E-4D64-8FF9-727D81516C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5085" y="2731068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1" name="Connecteur droit 160">
            <a:extLst>
              <a:ext uri="{FF2B5EF4-FFF2-40B4-BE49-F238E27FC236}">
                <a16:creationId xmlns:a16="http://schemas.microsoft.com/office/drawing/2014/main" id="{57A6BE46-9A7E-956B-4FCC-794B543E450F}"/>
              </a:ext>
            </a:extLst>
          </p:cNvPr>
          <p:cNvCxnSpPr>
            <a:cxnSpLocks/>
          </p:cNvCxnSpPr>
          <p:nvPr/>
        </p:nvCxnSpPr>
        <p:spPr>
          <a:xfrm flipV="1">
            <a:off x="6323622" y="2654720"/>
            <a:ext cx="1834945" cy="522217"/>
          </a:xfrm>
          <a:prstGeom prst="line">
            <a:avLst/>
          </a:prstGeom>
          <a:ln w="34925">
            <a:solidFill>
              <a:srgbClr val="B78BC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5" name="Groupe 174">
            <a:extLst>
              <a:ext uri="{FF2B5EF4-FFF2-40B4-BE49-F238E27FC236}">
                <a16:creationId xmlns:a16="http://schemas.microsoft.com/office/drawing/2014/main" id="{3F7ECF42-4D28-D3C3-6198-F476D4B27912}"/>
              </a:ext>
            </a:extLst>
          </p:cNvPr>
          <p:cNvGrpSpPr/>
          <p:nvPr/>
        </p:nvGrpSpPr>
        <p:grpSpPr>
          <a:xfrm>
            <a:off x="9226733" y="3802047"/>
            <a:ext cx="2127193" cy="612478"/>
            <a:chOff x="1001267" y="2717863"/>
            <a:chExt cx="2127193" cy="612478"/>
          </a:xfrm>
        </p:grpSpPr>
        <p:grpSp>
          <p:nvGrpSpPr>
            <p:cNvPr id="176" name="Groupe 175">
              <a:extLst>
                <a:ext uri="{FF2B5EF4-FFF2-40B4-BE49-F238E27FC236}">
                  <a16:creationId xmlns:a16="http://schemas.microsoft.com/office/drawing/2014/main" id="{12E0EB90-D694-1C94-E1FB-BFED47D82165}"/>
                </a:ext>
              </a:extLst>
            </p:cNvPr>
            <p:cNvGrpSpPr/>
            <p:nvPr/>
          </p:nvGrpSpPr>
          <p:grpSpPr>
            <a:xfrm>
              <a:off x="1001267" y="2717863"/>
              <a:ext cx="2127193" cy="612478"/>
              <a:chOff x="1010527" y="2717863"/>
              <a:chExt cx="2127193" cy="612478"/>
            </a:xfrm>
          </p:grpSpPr>
          <p:sp>
            <p:nvSpPr>
              <p:cNvPr id="180" name="Rectangle : coins arrondis 179">
                <a:extLst>
                  <a:ext uri="{FF2B5EF4-FFF2-40B4-BE49-F238E27FC236}">
                    <a16:creationId xmlns:a16="http://schemas.microsoft.com/office/drawing/2014/main" id="{A3AFB795-612B-CD50-8A84-EBB2BBE0B8CF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FF985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81" name="Rectangle : coins arrondis 180">
                <a:extLst>
                  <a:ext uri="{FF2B5EF4-FFF2-40B4-BE49-F238E27FC236}">
                    <a16:creationId xmlns:a16="http://schemas.microsoft.com/office/drawing/2014/main" id="{C4A534EB-FE1D-F7C8-B619-55BAB02F4001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83" name="Rectangle : coins arrondis 182">
                <a:extLst>
                  <a:ext uri="{FF2B5EF4-FFF2-40B4-BE49-F238E27FC236}">
                    <a16:creationId xmlns:a16="http://schemas.microsoft.com/office/drawing/2014/main" id="{688E5F3C-2AF8-317E-7C75-015642435775}"/>
                  </a:ext>
                </a:extLst>
              </p:cNvPr>
              <p:cNvSpPr/>
              <p:nvPr/>
            </p:nvSpPr>
            <p:spPr>
              <a:xfrm>
                <a:off x="2183650" y="293378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84" name="ZoneTexte 183">
                <a:extLst>
                  <a:ext uri="{FF2B5EF4-FFF2-40B4-BE49-F238E27FC236}">
                    <a16:creationId xmlns:a16="http://schemas.microsoft.com/office/drawing/2014/main" id="{44B7E812-3763-4F5D-C70E-970E4474A371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</a:t>
                </a:r>
              </a:p>
            </p:txBody>
          </p:sp>
          <p:sp>
            <p:nvSpPr>
              <p:cNvPr id="185" name="ZoneTexte 184">
                <a:extLst>
                  <a:ext uri="{FF2B5EF4-FFF2-40B4-BE49-F238E27FC236}">
                    <a16:creationId xmlns:a16="http://schemas.microsoft.com/office/drawing/2014/main" id="{11635245-CBA4-B80A-2463-73E2B2FE679C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</a:t>
                </a:r>
              </a:p>
            </p:txBody>
          </p:sp>
          <p:sp>
            <p:nvSpPr>
              <p:cNvPr id="186" name="ZoneTexte 185">
                <a:extLst>
                  <a:ext uri="{FF2B5EF4-FFF2-40B4-BE49-F238E27FC236}">
                    <a16:creationId xmlns:a16="http://schemas.microsoft.com/office/drawing/2014/main" id="{2B24DD49-02D1-337C-E1BE-808693DCFBA2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187" name="ZoneTexte 186">
                <a:extLst>
                  <a:ext uri="{FF2B5EF4-FFF2-40B4-BE49-F238E27FC236}">
                    <a16:creationId xmlns:a16="http://schemas.microsoft.com/office/drawing/2014/main" id="{5970A51F-C3F0-7F71-2FB3-59BE0516B21E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  <p:sp>
            <p:nvSpPr>
              <p:cNvPr id="188" name="Rectangle : coins arrondis 187">
                <a:extLst>
                  <a:ext uri="{FF2B5EF4-FFF2-40B4-BE49-F238E27FC236}">
                    <a16:creationId xmlns:a16="http://schemas.microsoft.com/office/drawing/2014/main" id="{32D291D5-4EAD-72BA-AC6A-BFA9FE391FD8}"/>
                  </a:ext>
                </a:extLst>
              </p:cNvPr>
              <p:cNvSpPr/>
              <p:nvPr/>
            </p:nvSpPr>
            <p:spPr>
              <a:xfrm>
                <a:off x="2688540" y="2918987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</p:grpSp>
        <p:cxnSp>
          <p:nvCxnSpPr>
            <p:cNvPr id="177" name="Connecteur droit 176">
              <a:extLst>
                <a:ext uri="{FF2B5EF4-FFF2-40B4-BE49-F238E27FC236}">
                  <a16:creationId xmlns:a16="http://schemas.microsoft.com/office/drawing/2014/main" id="{0EE03015-4385-B79C-3DF5-FF9D382F98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Connecteur droit 177">
              <a:extLst>
                <a:ext uri="{FF2B5EF4-FFF2-40B4-BE49-F238E27FC236}">
                  <a16:creationId xmlns:a16="http://schemas.microsoft.com/office/drawing/2014/main" id="{7CBB2BFF-1F74-68D6-BE5A-C7AEDE41E8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necteur droit 178">
              <a:extLst>
                <a:ext uri="{FF2B5EF4-FFF2-40B4-BE49-F238E27FC236}">
                  <a16:creationId xmlns:a16="http://schemas.microsoft.com/office/drawing/2014/main" id="{5D11D3E5-6FE4-F740-FF27-6FFBCA1A1E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66510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F454A7C-81FE-2A92-FB34-9919C7A41F0A}"/>
              </a:ext>
            </a:extLst>
          </p:cNvPr>
          <p:cNvSpPr/>
          <p:nvPr/>
        </p:nvSpPr>
        <p:spPr>
          <a:xfrm>
            <a:off x="9857794" y="4070152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189" name="Connecteur droit 188">
            <a:extLst>
              <a:ext uri="{FF2B5EF4-FFF2-40B4-BE49-F238E27FC236}">
                <a16:creationId xmlns:a16="http://schemas.microsoft.com/office/drawing/2014/main" id="{B7D047F7-F25B-D52C-ABB7-E7F2DA90E4CF}"/>
              </a:ext>
            </a:extLst>
          </p:cNvPr>
          <p:cNvCxnSpPr>
            <a:cxnSpLocks/>
          </p:cNvCxnSpPr>
          <p:nvPr/>
        </p:nvCxnSpPr>
        <p:spPr>
          <a:xfrm>
            <a:off x="7163377" y="3847257"/>
            <a:ext cx="2104302" cy="269495"/>
          </a:xfrm>
          <a:prstGeom prst="line">
            <a:avLst/>
          </a:prstGeom>
          <a:ln w="34925">
            <a:solidFill>
              <a:srgbClr val="FF98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1" name="Groupe 190">
            <a:extLst>
              <a:ext uri="{FF2B5EF4-FFF2-40B4-BE49-F238E27FC236}">
                <a16:creationId xmlns:a16="http://schemas.microsoft.com/office/drawing/2014/main" id="{A6B32282-8558-9AB1-6F08-F4E4768AFE94}"/>
              </a:ext>
            </a:extLst>
          </p:cNvPr>
          <p:cNvGrpSpPr/>
          <p:nvPr/>
        </p:nvGrpSpPr>
        <p:grpSpPr>
          <a:xfrm>
            <a:off x="8748250" y="4466223"/>
            <a:ext cx="2110263" cy="612478"/>
            <a:chOff x="1001267" y="2717863"/>
            <a:chExt cx="2110263" cy="612478"/>
          </a:xfrm>
        </p:grpSpPr>
        <p:grpSp>
          <p:nvGrpSpPr>
            <p:cNvPr id="192" name="Groupe 191">
              <a:extLst>
                <a:ext uri="{FF2B5EF4-FFF2-40B4-BE49-F238E27FC236}">
                  <a16:creationId xmlns:a16="http://schemas.microsoft.com/office/drawing/2014/main" id="{20F8B8E0-F6D1-093F-D93A-BA2D38183622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196" name="Rectangle : coins arrondis 195">
                <a:extLst>
                  <a:ext uri="{FF2B5EF4-FFF2-40B4-BE49-F238E27FC236}">
                    <a16:creationId xmlns:a16="http://schemas.microsoft.com/office/drawing/2014/main" id="{97C26852-FE12-EE5F-9566-98FE15A6FFC7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74D1C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97" name="Rectangle : coins arrondis 196">
                <a:extLst>
                  <a:ext uri="{FF2B5EF4-FFF2-40B4-BE49-F238E27FC236}">
                    <a16:creationId xmlns:a16="http://schemas.microsoft.com/office/drawing/2014/main" id="{E50C1E5D-C256-B289-FB5A-9C6A499D5C5C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99" name="Rectangle : coins arrondis 198">
                <a:extLst>
                  <a:ext uri="{FF2B5EF4-FFF2-40B4-BE49-F238E27FC236}">
                    <a16:creationId xmlns:a16="http://schemas.microsoft.com/office/drawing/2014/main" id="{5D88511A-E040-2CCD-71B7-6E9015C4C1BA}"/>
                  </a:ext>
                </a:extLst>
              </p:cNvPr>
              <p:cNvSpPr/>
              <p:nvPr/>
            </p:nvSpPr>
            <p:spPr>
              <a:xfrm>
                <a:off x="2642806" y="2948525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00" name="ZoneTexte 199">
                <a:extLst>
                  <a:ext uri="{FF2B5EF4-FFF2-40B4-BE49-F238E27FC236}">
                    <a16:creationId xmlns:a16="http://schemas.microsoft.com/office/drawing/2014/main" id="{5FC5838C-203E-4875-1263-D5B78C6A2899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201" name="ZoneTexte 200">
                <a:extLst>
                  <a:ext uri="{FF2B5EF4-FFF2-40B4-BE49-F238E27FC236}">
                    <a16:creationId xmlns:a16="http://schemas.microsoft.com/office/drawing/2014/main" id="{2CD3BFDC-9035-7364-8B1F-555518104BBD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202" name="ZoneTexte 201">
                <a:extLst>
                  <a:ext uri="{FF2B5EF4-FFF2-40B4-BE49-F238E27FC236}">
                    <a16:creationId xmlns:a16="http://schemas.microsoft.com/office/drawing/2014/main" id="{8EC4A8C9-95E8-4606-F5C9-DECC242F7115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203" name="ZoneTexte 202">
                <a:extLst>
                  <a:ext uri="{FF2B5EF4-FFF2-40B4-BE49-F238E27FC236}">
                    <a16:creationId xmlns:a16="http://schemas.microsoft.com/office/drawing/2014/main" id="{FF7A25DE-A26D-C9E9-31FC-A51242D88375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193" name="Connecteur droit 192">
              <a:extLst>
                <a:ext uri="{FF2B5EF4-FFF2-40B4-BE49-F238E27FC236}">
                  <a16:creationId xmlns:a16="http://schemas.microsoft.com/office/drawing/2014/main" id="{1524EE30-5E5A-18CC-C8B2-AB273F1E1E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Connecteur droit 193">
              <a:extLst>
                <a:ext uri="{FF2B5EF4-FFF2-40B4-BE49-F238E27FC236}">
                  <a16:creationId xmlns:a16="http://schemas.microsoft.com/office/drawing/2014/main" id="{97CEF031-5563-FCDC-21D4-D1FA3244FA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Connecteur droit 194">
              <a:extLst>
                <a:ext uri="{FF2B5EF4-FFF2-40B4-BE49-F238E27FC236}">
                  <a16:creationId xmlns:a16="http://schemas.microsoft.com/office/drawing/2014/main" id="{4DA49A1B-0E4C-6699-28F2-1E3F911942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5" name="Rectangle : coins arrondis 204">
            <a:extLst>
              <a:ext uri="{FF2B5EF4-FFF2-40B4-BE49-F238E27FC236}">
                <a16:creationId xmlns:a16="http://schemas.microsoft.com/office/drawing/2014/main" id="{05FB3A30-F0DA-6212-0186-5DEAF5272ED2}"/>
              </a:ext>
            </a:extLst>
          </p:cNvPr>
          <p:cNvSpPr/>
          <p:nvPr/>
        </p:nvSpPr>
        <p:spPr>
          <a:xfrm>
            <a:off x="9390320" y="4709366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06" name="Rectangle : coins arrondis 205">
            <a:extLst>
              <a:ext uri="{FF2B5EF4-FFF2-40B4-BE49-F238E27FC236}">
                <a16:creationId xmlns:a16="http://schemas.microsoft.com/office/drawing/2014/main" id="{BE87339C-D137-3944-423F-52901338404B}"/>
              </a:ext>
            </a:extLst>
          </p:cNvPr>
          <p:cNvSpPr/>
          <p:nvPr/>
        </p:nvSpPr>
        <p:spPr>
          <a:xfrm>
            <a:off x="9842725" y="4709366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grpSp>
        <p:nvGrpSpPr>
          <p:cNvPr id="207" name="Groupe 206">
            <a:extLst>
              <a:ext uri="{FF2B5EF4-FFF2-40B4-BE49-F238E27FC236}">
                <a16:creationId xmlns:a16="http://schemas.microsoft.com/office/drawing/2014/main" id="{811FEB0F-F481-C80E-205C-740EFA07FB0E}"/>
              </a:ext>
            </a:extLst>
          </p:cNvPr>
          <p:cNvGrpSpPr/>
          <p:nvPr/>
        </p:nvGrpSpPr>
        <p:grpSpPr>
          <a:xfrm>
            <a:off x="1327964" y="3799643"/>
            <a:ext cx="2110263" cy="612478"/>
            <a:chOff x="1001267" y="2717863"/>
            <a:chExt cx="2110263" cy="612478"/>
          </a:xfrm>
        </p:grpSpPr>
        <p:grpSp>
          <p:nvGrpSpPr>
            <p:cNvPr id="208" name="Groupe 207">
              <a:extLst>
                <a:ext uri="{FF2B5EF4-FFF2-40B4-BE49-F238E27FC236}">
                  <a16:creationId xmlns:a16="http://schemas.microsoft.com/office/drawing/2014/main" id="{CE01EA38-D800-EA27-6190-729DD2F3E4C9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212" name="Rectangle : coins arrondis 211">
                <a:extLst>
                  <a:ext uri="{FF2B5EF4-FFF2-40B4-BE49-F238E27FC236}">
                    <a16:creationId xmlns:a16="http://schemas.microsoft.com/office/drawing/2014/main" id="{C831A91E-FCE5-3960-F1CC-C80EF4EA2165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74D1C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16" name="ZoneTexte 215">
                <a:extLst>
                  <a:ext uri="{FF2B5EF4-FFF2-40B4-BE49-F238E27FC236}">
                    <a16:creationId xmlns:a16="http://schemas.microsoft.com/office/drawing/2014/main" id="{3DBA5A22-2ADD-08BF-AC1A-5C27D2ED7DF1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217" name="ZoneTexte 216">
                <a:extLst>
                  <a:ext uri="{FF2B5EF4-FFF2-40B4-BE49-F238E27FC236}">
                    <a16:creationId xmlns:a16="http://schemas.microsoft.com/office/drawing/2014/main" id="{706FD304-EADA-DD40-1CBD-C654C94E7112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218" name="ZoneTexte 217">
                <a:extLst>
                  <a:ext uri="{FF2B5EF4-FFF2-40B4-BE49-F238E27FC236}">
                    <a16:creationId xmlns:a16="http://schemas.microsoft.com/office/drawing/2014/main" id="{5BD3D951-ECAD-C22F-2C32-5882F106650D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219" name="ZoneTexte 218">
                <a:extLst>
                  <a:ext uri="{FF2B5EF4-FFF2-40B4-BE49-F238E27FC236}">
                    <a16:creationId xmlns:a16="http://schemas.microsoft.com/office/drawing/2014/main" id="{B15F1692-5101-4D96-863B-9B3DBEB733C5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209" name="Connecteur droit 208">
              <a:extLst>
                <a:ext uri="{FF2B5EF4-FFF2-40B4-BE49-F238E27FC236}">
                  <a16:creationId xmlns:a16="http://schemas.microsoft.com/office/drawing/2014/main" id="{5D39144A-1441-C023-B020-634DE312E9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Connecteur droit 209">
              <a:extLst>
                <a:ext uri="{FF2B5EF4-FFF2-40B4-BE49-F238E27FC236}">
                  <a16:creationId xmlns:a16="http://schemas.microsoft.com/office/drawing/2014/main" id="{AFEA10DA-CED8-E2DE-9B6B-1C13A7A4BB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Connecteur droit 210">
              <a:extLst>
                <a:ext uri="{FF2B5EF4-FFF2-40B4-BE49-F238E27FC236}">
                  <a16:creationId xmlns:a16="http://schemas.microsoft.com/office/drawing/2014/main" id="{A251EE4B-B513-66A9-DA55-33A44CFC98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0" name="Groupe 219">
            <a:extLst>
              <a:ext uri="{FF2B5EF4-FFF2-40B4-BE49-F238E27FC236}">
                <a16:creationId xmlns:a16="http://schemas.microsoft.com/office/drawing/2014/main" id="{46CE8A0A-0857-CD91-81AD-3447A9EDF36E}"/>
              </a:ext>
            </a:extLst>
          </p:cNvPr>
          <p:cNvGrpSpPr/>
          <p:nvPr/>
        </p:nvGrpSpPr>
        <p:grpSpPr>
          <a:xfrm>
            <a:off x="6257411" y="6190015"/>
            <a:ext cx="2110263" cy="612478"/>
            <a:chOff x="1001267" y="2717863"/>
            <a:chExt cx="2110263" cy="612478"/>
          </a:xfrm>
        </p:grpSpPr>
        <p:grpSp>
          <p:nvGrpSpPr>
            <p:cNvPr id="221" name="Groupe 220">
              <a:extLst>
                <a:ext uri="{FF2B5EF4-FFF2-40B4-BE49-F238E27FC236}">
                  <a16:creationId xmlns:a16="http://schemas.microsoft.com/office/drawing/2014/main" id="{9A1AFAA2-B2D5-971D-599E-00B3CB663508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225" name="Rectangle : coins arrondis 224">
                <a:extLst>
                  <a:ext uri="{FF2B5EF4-FFF2-40B4-BE49-F238E27FC236}">
                    <a16:creationId xmlns:a16="http://schemas.microsoft.com/office/drawing/2014/main" id="{C000CC6D-D1C4-403B-4A29-50DCDB52AAD0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FF995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29" name="ZoneTexte 228">
                <a:extLst>
                  <a:ext uri="{FF2B5EF4-FFF2-40B4-BE49-F238E27FC236}">
                    <a16:creationId xmlns:a16="http://schemas.microsoft.com/office/drawing/2014/main" id="{799A8FD6-5F41-1677-1CB5-7A3E1E9B0297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</a:t>
                </a:r>
              </a:p>
            </p:txBody>
          </p:sp>
          <p:sp>
            <p:nvSpPr>
              <p:cNvPr id="230" name="ZoneTexte 229">
                <a:extLst>
                  <a:ext uri="{FF2B5EF4-FFF2-40B4-BE49-F238E27FC236}">
                    <a16:creationId xmlns:a16="http://schemas.microsoft.com/office/drawing/2014/main" id="{51C77E90-2D05-EEAB-05E1-A6E171516026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</a:t>
                </a:r>
              </a:p>
            </p:txBody>
          </p:sp>
          <p:sp>
            <p:nvSpPr>
              <p:cNvPr id="231" name="ZoneTexte 230">
                <a:extLst>
                  <a:ext uri="{FF2B5EF4-FFF2-40B4-BE49-F238E27FC236}">
                    <a16:creationId xmlns:a16="http://schemas.microsoft.com/office/drawing/2014/main" id="{05F9D73A-8270-EBA7-A3E5-A8E4ED5AA8BD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232" name="ZoneTexte 231">
                <a:extLst>
                  <a:ext uri="{FF2B5EF4-FFF2-40B4-BE49-F238E27FC236}">
                    <a16:creationId xmlns:a16="http://schemas.microsoft.com/office/drawing/2014/main" id="{8A92F438-8E60-9A48-6442-983ED25A7F2E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222" name="Connecteur droit 221">
              <a:extLst>
                <a:ext uri="{FF2B5EF4-FFF2-40B4-BE49-F238E27FC236}">
                  <a16:creationId xmlns:a16="http://schemas.microsoft.com/office/drawing/2014/main" id="{C34F88B7-4970-B13F-FFA3-CD9E4C479C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Connecteur droit 222">
              <a:extLst>
                <a:ext uri="{FF2B5EF4-FFF2-40B4-BE49-F238E27FC236}">
                  <a16:creationId xmlns:a16="http://schemas.microsoft.com/office/drawing/2014/main" id="{3E1BD5EE-F72F-6B8F-1201-B743661CCE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Connecteur droit 223">
              <a:extLst>
                <a:ext uri="{FF2B5EF4-FFF2-40B4-BE49-F238E27FC236}">
                  <a16:creationId xmlns:a16="http://schemas.microsoft.com/office/drawing/2014/main" id="{B1F4ECCD-96D7-E323-AF78-01C2FEB06F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e 70">
            <a:extLst>
              <a:ext uri="{FF2B5EF4-FFF2-40B4-BE49-F238E27FC236}">
                <a16:creationId xmlns:a16="http://schemas.microsoft.com/office/drawing/2014/main" id="{2833BF64-99A4-EF8F-E0B8-9DD3D8A038D2}"/>
              </a:ext>
            </a:extLst>
          </p:cNvPr>
          <p:cNvGrpSpPr/>
          <p:nvPr/>
        </p:nvGrpSpPr>
        <p:grpSpPr>
          <a:xfrm>
            <a:off x="8652698" y="5282076"/>
            <a:ext cx="2110263" cy="612478"/>
            <a:chOff x="1001267" y="2717863"/>
            <a:chExt cx="2110263" cy="612478"/>
          </a:xfrm>
        </p:grpSpPr>
        <p:grpSp>
          <p:nvGrpSpPr>
            <p:cNvPr id="72" name="Groupe 71">
              <a:extLst>
                <a:ext uri="{FF2B5EF4-FFF2-40B4-BE49-F238E27FC236}">
                  <a16:creationId xmlns:a16="http://schemas.microsoft.com/office/drawing/2014/main" id="{74FC62B3-0E0C-D13F-1740-CFD82108971C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76" name="Rectangle : coins arrondis 75">
                <a:extLst>
                  <a:ext uri="{FF2B5EF4-FFF2-40B4-BE49-F238E27FC236}">
                    <a16:creationId xmlns:a16="http://schemas.microsoft.com/office/drawing/2014/main" id="{56C1F330-D985-DBAE-A923-FD8BCA181648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FF8EBA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FBC38DB6-E7A6-84F1-87CC-C04D51705A42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82" name="ZoneTexte 81">
                <a:extLst>
                  <a:ext uri="{FF2B5EF4-FFF2-40B4-BE49-F238E27FC236}">
                    <a16:creationId xmlns:a16="http://schemas.microsoft.com/office/drawing/2014/main" id="{69273C46-B232-F96E-9D86-51A0689DA1CB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83" name="ZoneTexte 82">
                <a:extLst>
                  <a:ext uri="{FF2B5EF4-FFF2-40B4-BE49-F238E27FC236}">
                    <a16:creationId xmlns:a16="http://schemas.microsoft.com/office/drawing/2014/main" id="{F6017F15-BE5A-94B6-BD53-3561276AD641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84" name="ZoneTexte 83">
                <a:extLst>
                  <a:ext uri="{FF2B5EF4-FFF2-40B4-BE49-F238E27FC236}">
                    <a16:creationId xmlns:a16="http://schemas.microsoft.com/office/drawing/2014/main" id="{BB132392-0146-1EA3-6961-3F8C45361ACC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73" name="Connecteur droit 72">
              <a:extLst>
                <a:ext uri="{FF2B5EF4-FFF2-40B4-BE49-F238E27FC236}">
                  <a16:creationId xmlns:a16="http://schemas.microsoft.com/office/drawing/2014/main" id="{4DD927CA-E47D-A6D3-21CB-47087BBEE2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Connecteur droit 73">
              <a:extLst>
                <a:ext uri="{FF2B5EF4-FFF2-40B4-BE49-F238E27FC236}">
                  <a16:creationId xmlns:a16="http://schemas.microsoft.com/office/drawing/2014/main" id="{DBAA332F-C150-7AB4-7704-FF75361096A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74">
              <a:extLst>
                <a:ext uri="{FF2B5EF4-FFF2-40B4-BE49-F238E27FC236}">
                  <a16:creationId xmlns:a16="http://schemas.microsoft.com/office/drawing/2014/main" id="{4A595C22-344C-0DA8-0630-A4583FF9EB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3" name="Groupe 232">
            <a:extLst>
              <a:ext uri="{FF2B5EF4-FFF2-40B4-BE49-F238E27FC236}">
                <a16:creationId xmlns:a16="http://schemas.microsoft.com/office/drawing/2014/main" id="{0D53D4EE-0BAA-8290-8197-953300926FCD}"/>
              </a:ext>
            </a:extLst>
          </p:cNvPr>
          <p:cNvGrpSpPr/>
          <p:nvPr/>
        </p:nvGrpSpPr>
        <p:grpSpPr>
          <a:xfrm>
            <a:off x="4108984" y="5883567"/>
            <a:ext cx="2110263" cy="612478"/>
            <a:chOff x="1001267" y="2717863"/>
            <a:chExt cx="2110263" cy="612478"/>
          </a:xfrm>
        </p:grpSpPr>
        <p:grpSp>
          <p:nvGrpSpPr>
            <p:cNvPr id="234" name="Groupe 233">
              <a:extLst>
                <a:ext uri="{FF2B5EF4-FFF2-40B4-BE49-F238E27FC236}">
                  <a16:creationId xmlns:a16="http://schemas.microsoft.com/office/drawing/2014/main" id="{85D357ED-13EF-615F-D9CA-F75D3D194D7A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238" name="Rectangle : coins arrondis 237">
                <a:extLst>
                  <a:ext uri="{FF2B5EF4-FFF2-40B4-BE49-F238E27FC236}">
                    <a16:creationId xmlns:a16="http://schemas.microsoft.com/office/drawing/2014/main" id="{62323499-FABE-C3A9-6967-F97B4D5151CF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FFD75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39" name="Rectangle : coins arrondis 238">
                <a:extLst>
                  <a:ext uri="{FF2B5EF4-FFF2-40B4-BE49-F238E27FC236}">
                    <a16:creationId xmlns:a16="http://schemas.microsoft.com/office/drawing/2014/main" id="{488C90B5-7E46-C76C-FC9C-060B507FD463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40" name="Rectangle : coins arrondis 239">
                <a:extLst>
                  <a:ext uri="{FF2B5EF4-FFF2-40B4-BE49-F238E27FC236}">
                    <a16:creationId xmlns:a16="http://schemas.microsoft.com/office/drawing/2014/main" id="{9D2A2F38-4BD8-5454-CE37-070B1120A988}"/>
                  </a:ext>
                </a:extLst>
              </p:cNvPr>
              <p:cNvSpPr/>
              <p:nvPr/>
            </p:nvSpPr>
            <p:spPr>
              <a:xfrm>
                <a:off x="2625548" y="2981067"/>
                <a:ext cx="449180" cy="279896"/>
              </a:xfrm>
              <a:prstGeom prst="roundRect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42" name="ZoneTexte 241">
                <a:extLst>
                  <a:ext uri="{FF2B5EF4-FFF2-40B4-BE49-F238E27FC236}">
                    <a16:creationId xmlns:a16="http://schemas.microsoft.com/office/drawing/2014/main" id="{97E7DCED-3466-F00C-ABA6-F2AE94F84FEF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e</a:t>
                </a:r>
              </a:p>
            </p:txBody>
          </p:sp>
          <p:sp>
            <p:nvSpPr>
              <p:cNvPr id="243" name="ZoneTexte 242">
                <a:extLst>
                  <a:ext uri="{FF2B5EF4-FFF2-40B4-BE49-F238E27FC236}">
                    <a16:creationId xmlns:a16="http://schemas.microsoft.com/office/drawing/2014/main" id="{E4BF1642-AB26-A31F-726A-60C6652B51D6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</a:t>
                </a:r>
              </a:p>
            </p:txBody>
          </p:sp>
          <p:sp>
            <p:nvSpPr>
              <p:cNvPr id="244" name="ZoneTexte 243">
                <a:extLst>
                  <a:ext uri="{FF2B5EF4-FFF2-40B4-BE49-F238E27FC236}">
                    <a16:creationId xmlns:a16="http://schemas.microsoft.com/office/drawing/2014/main" id="{ED372F45-6F4B-F9A6-7F67-5B61F9C09595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245" name="ZoneTexte 244">
                <a:extLst>
                  <a:ext uri="{FF2B5EF4-FFF2-40B4-BE49-F238E27FC236}">
                    <a16:creationId xmlns:a16="http://schemas.microsoft.com/office/drawing/2014/main" id="{0EFDF807-EC4F-E89C-E8A6-4A78511602A0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235" name="Connecteur droit 234">
              <a:extLst>
                <a:ext uri="{FF2B5EF4-FFF2-40B4-BE49-F238E27FC236}">
                  <a16:creationId xmlns:a16="http://schemas.microsoft.com/office/drawing/2014/main" id="{2C8F89ED-4EB5-17C4-8429-B058C21717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Connecteur droit 235">
              <a:extLst>
                <a:ext uri="{FF2B5EF4-FFF2-40B4-BE49-F238E27FC236}">
                  <a16:creationId xmlns:a16="http://schemas.microsoft.com/office/drawing/2014/main" id="{DD7ADAE2-B64F-409F-5B6F-4CC4DD2A382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Connecteur droit 236">
              <a:extLst>
                <a:ext uri="{FF2B5EF4-FFF2-40B4-BE49-F238E27FC236}">
                  <a16:creationId xmlns:a16="http://schemas.microsoft.com/office/drawing/2014/main" id="{5A2841E3-3349-6AC2-BF77-72F8713BD4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oupe 245">
            <a:extLst>
              <a:ext uri="{FF2B5EF4-FFF2-40B4-BE49-F238E27FC236}">
                <a16:creationId xmlns:a16="http://schemas.microsoft.com/office/drawing/2014/main" id="{C5C94DBC-9735-0AF5-785E-96977BC77987}"/>
              </a:ext>
            </a:extLst>
          </p:cNvPr>
          <p:cNvGrpSpPr/>
          <p:nvPr/>
        </p:nvGrpSpPr>
        <p:grpSpPr>
          <a:xfrm>
            <a:off x="2877687" y="5181800"/>
            <a:ext cx="2110263" cy="612478"/>
            <a:chOff x="1001267" y="2717863"/>
            <a:chExt cx="2110263" cy="612478"/>
          </a:xfrm>
        </p:grpSpPr>
        <p:grpSp>
          <p:nvGrpSpPr>
            <p:cNvPr id="247" name="Groupe 246">
              <a:extLst>
                <a:ext uri="{FF2B5EF4-FFF2-40B4-BE49-F238E27FC236}">
                  <a16:creationId xmlns:a16="http://schemas.microsoft.com/office/drawing/2014/main" id="{4AB8B7C0-42C7-EBF6-22DE-5EA8EC9E16FA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251" name="Rectangle : coins arrondis 250">
                <a:extLst>
                  <a:ext uri="{FF2B5EF4-FFF2-40B4-BE49-F238E27FC236}">
                    <a16:creationId xmlns:a16="http://schemas.microsoft.com/office/drawing/2014/main" id="{06691350-FCD6-072F-0601-B55E963CFBD0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BDA0D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52" name="Rectangle : coins arrondis 251">
                <a:extLst>
                  <a:ext uri="{FF2B5EF4-FFF2-40B4-BE49-F238E27FC236}">
                    <a16:creationId xmlns:a16="http://schemas.microsoft.com/office/drawing/2014/main" id="{1C8974F0-46D6-A82F-84C4-00CB60C93B3D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54" name="Rectangle : coins arrondis 253">
                <a:extLst>
                  <a:ext uri="{FF2B5EF4-FFF2-40B4-BE49-F238E27FC236}">
                    <a16:creationId xmlns:a16="http://schemas.microsoft.com/office/drawing/2014/main" id="{AF914D62-29CD-E17A-883C-AE8F4F0B22EE}"/>
                  </a:ext>
                </a:extLst>
              </p:cNvPr>
              <p:cNvSpPr/>
              <p:nvPr/>
            </p:nvSpPr>
            <p:spPr>
              <a:xfrm>
                <a:off x="2140523" y="2949049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55" name="ZoneTexte 254">
                <a:extLst>
                  <a:ext uri="{FF2B5EF4-FFF2-40B4-BE49-F238E27FC236}">
                    <a16:creationId xmlns:a16="http://schemas.microsoft.com/office/drawing/2014/main" id="{C77BB458-FBD4-1E78-6F5A-CF2CF93C4B31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256" name="ZoneTexte 255">
                <a:extLst>
                  <a:ext uri="{FF2B5EF4-FFF2-40B4-BE49-F238E27FC236}">
                    <a16:creationId xmlns:a16="http://schemas.microsoft.com/office/drawing/2014/main" id="{E9706D08-A687-B5DD-7A26-44983020E44E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257" name="ZoneTexte 256">
                <a:extLst>
                  <a:ext uri="{FF2B5EF4-FFF2-40B4-BE49-F238E27FC236}">
                    <a16:creationId xmlns:a16="http://schemas.microsoft.com/office/drawing/2014/main" id="{2B3A5394-D02E-86FE-60ED-B74D73EC0A4A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258" name="ZoneTexte 257">
                <a:extLst>
                  <a:ext uri="{FF2B5EF4-FFF2-40B4-BE49-F238E27FC236}">
                    <a16:creationId xmlns:a16="http://schemas.microsoft.com/office/drawing/2014/main" id="{C01ACD43-8F77-496E-8142-4E963F881EFC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  <p:sp>
            <p:nvSpPr>
              <p:cNvPr id="291" name="Rectangle : coins arrondis 290">
                <a:extLst>
                  <a:ext uri="{FF2B5EF4-FFF2-40B4-BE49-F238E27FC236}">
                    <a16:creationId xmlns:a16="http://schemas.microsoft.com/office/drawing/2014/main" id="{D9961B0E-13E1-89FE-B60A-5E1C7557C9D0}"/>
                  </a:ext>
                </a:extLst>
              </p:cNvPr>
              <p:cNvSpPr/>
              <p:nvPr/>
            </p:nvSpPr>
            <p:spPr>
              <a:xfrm>
                <a:off x="2641018" y="2937337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</p:grpSp>
        <p:cxnSp>
          <p:nvCxnSpPr>
            <p:cNvPr id="248" name="Connecteur droit 247">
              <a:extLst>
                <a:ext uri="{FF2B5EF4-FFF2-40B4-BE49-F238E27FC236}">
                  <a16:creationId xmlns:a16="http://schemas.microsoft.com/office/drawing/2014/main" id="{9C3D36A6-55A1-28D1-DE03-596B9742E6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Connecteur droit 248">
              <a:extLst>
                <a:ext uri="{FF2B5EF4-FFF2-40B4-BE49-F238E27FC236}">
                  <a16:creationId xmlns:a16="http://schemas.microsoft.com/office/drawing/2014/main" id="{CA256E73-5FBC-D1B2-CB98-EDAD9415DF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Connecteur droit 249">
              <a:extLst>
                <a:ext uri="{FF2B5EF4-FFF2-40B4-BE49-F238E27FC236}">
                  <a16:creationId xmlns:a16="http://schemas.microsoft.com/office/drawing/2014/main" id="{C72CE6C5-EB15-CA76-4CAF-4CB2F3DCC8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9" name="Groupe 258">
            <a:extLst>
              <a:ext uri="{FF2B5EF4-FFF2-40B4-BE49-F238E27FC236}">
                <a16:creationId xmlns:a16="http://schemas.microsoft.com/office/drawing/2014/main" id="{4E3EF6C1-AD4E-B3FA-38FF-8415229742BA}"/>
              </a:ext>
            </a:extLst>
          </p:cNvPr>
          <p:cNvGrpSpPr/>
          <p:nvPr/>
        </p:nvGrpSpPr>
        <p:grpSpPr>
          <a:xfrm>
            <a:off x="1593674" y="2981641"/>
            <a:ext cx="2110263" cy="680565"/>
            <a:chOff x="1001267" y="2649776"/>
            <a:chExt cx="2110263" cy="680565"/>
          </a:xfrm>
        </p:grpSpPr>
        <p:grpSp>
          <p:nvGrpSpPr>
            <p:cNvPr id="260" name="Groupe 259">
              <a:extLst>
                <a:ext uri="{FF2B5EF4-FFF2-40B4-BE49-F238E27FC236}">
                  <a16:creationId xmlns:a16="http://schemas.microsoft.com/office/drawing/2014/main" id="{02CD31A0-4941-0351-DABC-ED4E26F04B2A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264" name="Rectangle : coins arrondis 263">
                <a:extLst>
                  <a:ext uri="{FF2B5EF4-FFF2-40B4-BE49-F238E27FC236}">
                    <a16:creationId xmlns:a16="http://schemas.microsoft.com/office/drawing/2014/main" id="{98E1E678-AFAA-BD13-BD31-2CFD0B9DEFD7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5E9DE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65" name="Rectangle : coins arrondis 264">
                <a:extLst>
                  <a:ext uri="{FF2B5EF4-FFF2-40B4-BE49-F238E27FC236}">
                    <a16:creationId xmlns:a16="http://schemas.microsoft.com/office/drawing/2014/main" id="{FF5A4FA6-6398-DE09-BE79-6C7F9AE5A197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66" name="Rectangle : coins arrondis 265">
                <a:extLst>
                  <a:ext uri="{FF2B5EF4-FFF2-40B4-BE49-F238E27FC236}">
                    <a16:creationId xmlns:a16="http://schemas.microsoft.com/office/drawing/2014/main" id="{9AB7934B-C8EC-3037-66AB-D9D94F955663}"/>
                  </a:ext>
                </a:extLst>
              </p:cNvPr>
              <p:cNvSpPr/>
              <p:nvPr/>
            </p:nvSpPr>
            <p:spPr>
              <a:xfrm>
                <a:off x="1658336" y="2965857"/>
                <a:ext cx="449180" cy="279896"/>
              </a:xfrm>
              <a:prstGeom prst="roundRect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67" name="Rectangle : coins arrondis 266">
                <a:extLst>
                  <a:ext uri="{FF2B5EF4-FFF2-40B4-BE49-F238E27FC236}">
                    <a16:creationId xmlns:a16="http://schemas.microsoft.com/office/drawing/2014/main" id="{B0A7A4B5-2BDB-900F-D7D8-3A3829067F3F}"/>
                  </a:ext>
                </a:extLst>
              </p:cNvPr>
              <p:cNvSpPr/>
              <p:nvPr/>
            </p:nvSpPr>
            <p:spPr>
              <a:xfrm>
                <a:off x="2612185" y="2943009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68" name="ZoneTexte 267">
                <a:extLst>
                  <a:ext uri="{FF2B5EF4-FFF2-40B4-BE49-F238E27FC236}">
                    <a16:creationId xmlns:a16="http://schemas.microsoft.com/office/drawing/2014/main" id="{0C8C85FF-D7E7-DF5B-D762-9B5F0A124A40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269" name="ZoneTexte 268">
                <a:extLst>
                  <a:ext uri="{FF2B5EF4-FFF2-40B4-BE49-F238E27FC236}">
                    <a16:creationId xmlns:a16="http://schemas.microsoft.com/office/drawing/2014/main" id="{CF70F75F-72F7-4FCC-7E09-45804F249DC9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270" name="ZoneTexte 269">
                <a:extLst>
                  <a:ext uri="{FF2B5EF4-FFF2-40B4-BE49-F238E27FC236}">
                    <a16:creationId xmlns:a16="http://schemas.microsoft.com/office/drawing/2014/main" id="{6E9B6FDF-5E61-7C14-D85A-B7DA6A9CE0BC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271" name="ZoneTexte 270">
                <a:extLst>
                  <a:ext uri="{FF2B5EF4-FFF2-40B4-BE49-F238E27FC236}">
                    <a16:creationId xmlns:a16="http://schemas.microsoft.com/office/drawing/2014/main" id="{D2B06526-52F9-DA32-4C88-20896D599778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261" name="Connecteur droit 260">
              <a:extLst>
                <a:ext uri="{FF2B5EF4-FFF2-40B4-BE49-F238E27FC236}">
                  <a16:creationId xmlns:a16="http://schemas.microsoft.com/office/drawing/2014/main" id="{ACB40641-3B2E-F8A4-BE67-E2F285BED3F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Connecteur droit 261">
              <a:extLst>
                <a:ext uri="{FF2B5EF4-FFF2-40B4-BE49-F238E27FC236}">
                  <a16:creationId xmlns:a16="http://schemas.microsoft.com/office/drawing/2014/main" id="{BB844DD6-A7D2-1EBD-B384-B4EE122EC52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45307" y="2649776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Connecteur droit 262">
              <a:extLst>
                <a:ext uri="{FF2B5EF4-FFF2-40B4-BE49-F238E27FC236}">
                  <a16:creationId xmlns:a16="http://schemas.microsoft.com/office/drawing/2014/main" id="{BE4E201E-70D4-F024-BA99-FB6075F3CD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3" name="Connecteur droit 272">
            <a:extLst>
              <a:ext uri="{FF2B5EF4-FFF2-40B4-BE49-F238E27FC236}">
                <a16:creationId xmlns:a16="http://schemas.microsoft.com/office/drawing/2014/main" id="{B1D74BD3-96FC-79FF-BA10-7F493343FD83}"/>
              </a:ext>
            </a:extLst>
          </p:cNvPr>
          <p:cNvCxnSpPr>
            <a:cxnSpLocks/>
          </p:cNvCxnSpPr>
          <p:nvPr/>
        </p:nvCxnSpPr>
        <p:spPr>
          <a:xfrm>
            <a:off x="7373665" y="4346792"/>
            <a:ext cx="1449397" cy="442603"/>
          </a:xfrm>
          <a:prstGeom prst="line">
            <a:avLst/>
          </a:prstGeom>
          <a:ln w="34925">
            <a:solidFill>
              <a:srgbClr val="74D1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5" name="Connecteur droit 274">
            <a:extLst>
              <a:ext uri="{FF2B5EF4-FFF2-40B4-BE49-F238E27FC236}">
                <a16:creationId xmlns:a16="http://schemas.microsoft.com/office/drawing/2014/main" id="{D211EFF5-C828-605D-A8AB-97BC61B517C1}"/>
              </a:ext>
            </a:extLst>
          </p:cNvPr>
          <p:cNvCxnSpPr>
            <a:cxnSpLocks/>
          </p:cNvCxnSpPr>
          <p:nvPr/>
        </p:nvCxnSpPr>
        <p:spPr>
          <a:xfrm>
            <a:off x="7257194" y="4866529"/>
            <a:ext cx="1453383" cy="704853"/>
          </a:xfrm>
          <a:prstGeom prst="line">
            <a:avLst/>
          </a:prstGeom>
          <a:ln w="34925">
            <a:solidFill>
              <a:srgbClr val="FF8EB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Rectangle : coins arrondis 276">
            <a:extLst>
              <a:ext uri="{FF2B5EF4-FFF2-40B4-BE49-F238E27FC236}">
                <a16:creationId xmlns:a16="http://schemas.microsoft.com/office/drawing/2014/main" id="{88B54DA0-A011-7371-0D14-B0728E01FEA7}"/>
              </a:ext>
            </a:extLst>
          </p:cNvPr>
          <p:cNvSpPr/>
          <p:nvPr/>
        </p:nvSpPr>
        <p:spPr>
          <a:xfrm>
            <a:off x="10306974" y="5527416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78" name="Rectangle : coins arrondis 277">
            <a:extLst>
              <a:ext uri="{FF2B5EF4-FFF2-40B4-BE49-F238E27FC236}">
                <a16:creationId xmlns:a16="http://schemas.microsoft.com/office/drawing/2014/main" id="{B7DD0941-C56A-18CC-2A7B-2813343B0000}"/>
              </a:ext>
            </a:extLst>
          </p:cNvPr>
          <p:cNvSpPr/>
          <p:nvPr/>
        </p:nvSpPr>
        <p:spPr>
          <a:xfrm>
            <a:off x="9787895" y="5527416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79" name="Rectangle : coins arrondis 278">
            <a:extLst>
              <a:ext uri="{FF2B5EF4-FFF2-40B4-BE49-F238E27FC236}">
                <a16:creationId xmlns:a16="http://schemas.microsoft.com/office/drawing/2014/main" id="{7B922BAE-10B5-AC35-6FFE-8C4CEB2068ED}"/>
              </a:ext>
            </a:extLst>
          </p:cNvPr>
          <p:cNvSpPr/>
          <p:nvPr/>
        </p:nvSpPr>
        <p:spPr>
          <a:xfrm>
            <a:off x="9268816" y="5527416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80" name="Rectangle : coins arrondis 279">
            <a:extLst>
              <a:ext uri="{FF2B5EF4-FFF2-40B4-BE49-F238E27FC236}">
                <a16:creationId xmlns:a16="http://schemas.microsoft.com/office/drawing/2014/main" id="{6C80D457-B534-E7E4-B4D6-3CAD4FD0D624}"/>
              </a:ext>
            </a:extLst>
          </p:cNvPr>
          <p:cNvSpPr/>
          <p:nvPr/>
        </p:nvSpPr>
        <p:spPr>
          <a:xfrm>
            <a:off x="8777553" y="5527416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281" name="Connecteur droit 280">
            <a:extLst>
              <a:ext uri="{FF2B5EF4-FFF2-40B4-BE49-F238E27FC236}">
                <a16:creationId xmlns:a16="http://schemas.microsoft.com/office/drawing/2014/main" id="{5A37BD67-1BE0-6716-31B4-72FD5882E350}"/>
              </a:ext>
            </a:extLst>
          </p:cNvPr>
          <p:cNvCxnSpPr>
            <a:cxnSpLocks/>
          </p:cNvCxnSpPr>
          <p:nvPr/>
        </p:nvCxnSpPr>
        <p:spPr>
          <a:xfrm flipH="1">
            <a:off x="7088530" y="5235564"/>
            <a:ext cx="130684" cy="927693"/>
          </a:xfrm>
          <a:prstGeom prst="line">
            <a:avLst/>
          </a:prstGeom>
          <a:ln w="34925">
            <a:solidFill>
              <a:srgbClr val="FF99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3" name="Rectangle : coins arrondis 282">
            <a:extLst>
              <a:ext uri="{FF2B5EF4-FFF2-40B4-BE49-F238E27FC236}">
                <a16:creationId xmlns:a16="http://schemas.microsoft.com/office/drawing/2014/main" id="{35DD188D-C0FC-E55D-362E-2F13AA939789}"/>
              </a:ext>
            </a:extLst>
          </p:cNvPr>
          <p:cNvSpPr/>
          <p:nvPr/>
        </p:nvSpPr>
        <p:spPr>
          <a:xfrm>
            <a:off x="6416571" y="6430974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84" name="Rectangle : coins arrondis 283">
            <a:extLst>
              <a:ext uri="{FF2B5EF4-FFF2-40B4-BE49-F238E27FC236}">
                <a16:creationId xmlns:a16="http://schemas.microsoft.com/office/drawing/2014/main" id="{3E222E7F-3B3A-7197-A8F5-97E3A8AC1963}"/>
              </a:ext>
            </a:extLst>
          </p:cNvPr>
          <p:cNvSpPr/>
          <p:nvPr/>
        </p:nvSpPr>
        <p:spPr>
          <a:xfrm>
            <a:off x="6914071" y="6429258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85" name="Rectangle : coins arrondis 284">
            <a:extLst>
              <a:ext uri="{FF2B5EF4-FFF2-40B4-BE49-F238E27FC236}">
                <a16:creationId xmlns:a16="http://schemas.microsoft.com/office/drawing/2014/main" id="{4E7E0AA8-3CDC-728E-5EC0-DC22D80EEB94}"/>
              </a:ext>
            </a:extLst>
          </p:cNvPr>
          <p:cNvSpPr/>
          <p:nvPr/>
        </p:nvSpPr>
        <p:spPr>
          <a:xfrm>
            <a:off x="7417643" y="6407919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86" name="Rectangle : coins arrondis 285">
            <a:extLst>
              <a:ext uri="{FF2B5EF4-FFF2-40B4-BE49-F238E27FC236}">
                <a16:creationId xmlns:a16="http://schemas.microsoft.com/office/drawing/2014/main" id="{E01F285B-FD07-C613-F7B9-18BD5990D94A}"/>
              </a:ext>
            </a:extLst>
          </p:cNvPr>
          <p:cNvSpPr/>
          <p:nvPr/>
        </p:nvSpPr>
        <p:spPr>
          <a:xfrm>
            <a:off x="7924386" y="6407919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87" name="Rectangle : coins arrondis 286">
            <a:extLst>
              <a:ext uri="{FF2B5EF4-FFF2-40B4-BE49-F238E27FC236}">
                <a16:creationId xmlns:a16="http://schemas.microsoft.com/office/drawing/2014/main" id="{500043D0-7310-F347-8DF8-1043D051CC2D}"/>
              </a:ext>
            </a:extLst>
          </p:cNvPr>
          <p:cNvSpPr/>
          <p:nvPr/>
        </p:nvSpPr>
        <p:spPr>
          <a:xfrm>
            <a:off x="4694229" y="6159435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88" name="Rectangle : coins arrondis 287">
            <a:extLst>
              <a:ext uri="{FF2B5EF4-FFF2-40B4-BE49-F238E27FC236}">
                <a16:creationId xmlns:a16="http://schemas.microsoft.com/office/drawing/2014/main" id="{A650D17C-B393-02D9-B04E-B6C5E3FE172C}"/>
              </a:ext>
            </a:extLst>
          </p:cNvPr>
          <p:cNvSpPr/>
          <p:nvPr/>
        </p:nvSpPr>
        <p:spPr>
          <a:xfrm>
            <a:off x="5190909" y="6151078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289" name="Connecteur droit 288">
            <a:extLst>
              <a:ext uri="{FF2B5EF4-FFF2-40B4-BE49-F238E27FC236}">
                <a16:creationId xmlns:a16="http://schemas.microsoft.com/office/drawing/2014/main" id="{605EFBE6-C8D9-6ED7-6571-792588A0D955}"/>
              </a:ext>
            </a:extLst>
          </p:cNvPr>
          <p:cNvCxnSpPr>
            <a:cxnSpLocks/>
          </p:cNvCxnSpPr>
          <p:nvPr/>
        </p:nvCxnSpPr>
        <p:spPr>
          <a:xfrm flipH="1">
            <a:off x="5186157" y="5321724"/>
            <a:ext cx="1059987" cy="561821"/>
          </a:xfrm>
          <a:prstGeom prst="line">
            <a:avLst/>
          </a:prstGeom>
          <a:ln w="34925">
            <a:solidFill>
              <a:srgbClr val="FFD75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07AB9C1-B0C4-497C-A582-571CB9E985D7}"/>
              </a:ext>
            </a:extLst>
          </p:cNvPr>
          <p:cNvSpPr/>
          <p:nvPr/>
        </p:nvSpPr>
        <p:spPr>
          <a:xfrm>
            <a:off x="3493143" y="5423454"/>
            <a:ext cx="449180" cy="279896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294" name="Connecteur droit 293">
            <a:extLst>
              <a:ext uri="{FF2B5EF4-FFF2-40B4-BE49-F238E27FC236}">
                <a16:creationId xmlns:a16="http://schemas.microsoft.com/office/drawing/2014/main" id="{2CCEA882-AD9B-9E50-327B-3DF4F6E865FF}"/>
              </a:ext>
            </a:extLst>
          </p:cNvPr>
          <p:cNvCxnSpPr>
            <a:cxnSpLocks/>
          </p:cNvCxnSpPr>
          <p:nvPr/>
        </p:nvCxnSpPr>
        <p:spPr>
          <a:xfrm flipV="1">
            <a:off x="4977655" y="4980136"/>
            <a:ext cx="1106882" cy="492452"/>
          </a:xfrm>
          <a:prstGeom prst="line">
            <a:avLst/>
          </a:prstGeom>
          <a:ln w="34925">
            <a:solidFill>
              <a:srgbClr val="BDA0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74018029-F681-5D5C-13E4-82E33E806BE7}"/>
              </a:ext>
            </a:extLst>
          </p:cNvPr>
          <p:cNvGrpSpPr/>
          <p:nvPr/>
        </p:nvGrpSpPr>
        <p:grpSpPr>
          <a:xfrm>
            <a:off x="2363197" y="2385106"/>
            <a:ext cx="2110263" cy="612478"/>
            <a:chOff x="1001267" y="2717863"/>
            <a:chExt cx="2110263" cy="612478"/>
          </a:xfrm>
        </p:grpSpPr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D2D759EC-5B49-EDF9-EC36-AEED1FEE8187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55773DA2-67FF-FED0-8184-860BF2DD24A3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87CD9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92BDEF0C-A642-B42A-7FF3-2775A83A1672}"/>
                  </a:ext>
                </a:extLst>
              </p:cNvPr>
              <p:cNvSpPr/>
              <p:nvPr/>
            </p:nvSpPr>
            <p:spPr>
              <a:xfrm>
                <a:off x="1131970" y="2940518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DB83927D-D63F-B723-C022-093B90F45864}"/>
                  </a:ext>
                </a:extLst>
              </p:cNvPr>
              <p:cNvSpPr/>
              <p:nvPr/>
            </p:nvSpPr>
            <p:spPr>
              <a:xfrm>
                <a:off x="1607181" y="2981067"/>
                <a:ext cx="449180" cy="279896"/>
              </a:xfrm>
              <a:prstGeom prst="roundRect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2BF726A5-EF6A-BCDB-C158-2C11CC954C85}"/>
                  </a:ext>
                </a:extLst>
              </p:cNvPr>
              <p:cNvSpPr/>
              <p:nvPr/>
            </p:nvSpPr>
            <p:spPr>
              <a:xfrm>
                <a:off x="2120892" y="2981067"/>
                <a:ext cx="449180" cy="279896"/>
              </a:xfrm>
              <a:prstGeom prst="roundRect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28D97B7F-412A-861E-F639-DE9B260F8BEB}"/>
                  </a:ext>
                </a:extLst>
              </p:cNvPr>
              <p:cNvSpPr/>
              <p:nvPr/>
            </p:nvSpPr>
            <p:spPr>
              <a:xfrm>
                <a:off x="2586478" y="2948096"/>
                <a:ext cx="449180" cy="360994"/>
              </a:xfrm>
              <a:prstGeom prst="roundRect">
                <a:avLst/>
              </a:prstGeom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ED390F43-D79D-1CA2-915E-51CCBCB70288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42277E2D-A9C1-DEDB-97BB-DF697FF94AEC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54ECB69D-4735-0EB6-1B88-975846E9A28B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A2CA1CCF-A2A7-8C66-852E-093EB056EB65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38E77FD0-A816-FEFC-312F-EB549D84C4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3F7E86F9-C9B3-21D6-926D-7D1158E9E6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395B10A7-C2D4-C533-928C-24A0087257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2" name="Connecteur droit 301">
            <a:extLst>
              <a:ext uri="{FF2B5EF4-FFF2-40B4-BE49-F238E27FC236}">
                <a16:creationId xmlns:a16="http://schemas.microsoft.com/office/drawing/2014/main" id="{0CFEE5B1-3609-5DF5-AA0C-068A98211D31}"/>
              </a:ext>
            </a:extLst>
          </p:cNvPr>
          <p:cNvCxnSpPr>
            <a:cxnSpLocks/>
          </p:cNvCxnSpPr>
          <p:nvPr/>
        </p:nvCxnSpPr>
        <p:spPr>
          <a:xfrm>
            <a:off x="3720010" y="3332333"/>
            <a:ext cx="2209247" cy="432527"/>
          </a:xfrm>
          <a:prstGeom prst="line">
            <a:avLst/>
          </a:prstGeom>
          <a:ln w="34925">
            <a:solidFill>
              <a:srgbClr val="5E9D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3" name="Connecteur droit 302">
            <a:extLst>
              <a:ext uri="{FF2B5EF4-FFF2-40B4-BE49-F238E27FC236}">
                <a16:creationId xmlns:a16="http://schemas.microsoft.com/office/drawing/2014/main" id="{DD3A71F1-5D8D-318C-2826-F28245006555}"/>
              </a:ext>
            </a:extLst>
          </p:cNvPr>
          <p:cNvCxnSpPr>
            <a:cxnSpLocks/>
          </p:cNvCxnSpPr>
          <p:nvPr/>
        </p:nvCxnSpPr>
        <p:spPr>
          <a:xfrm>
            <a:off x="3409244" y="4144288"/>
            <a:ext cx="2657455" cy="109371"/>
          </a:xfrm>
          <a:prstGeom prst="line">
            <a:avLst/>
          </a:prstGeom>
          <a:ln w="34925">
            <a:solidFill>
              <a:srgbClr val="74D1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0" name="Rectangle : coins arrondis 309">
            <a:extLst>
              <a:ext uri="{FF2B5EF4-FFF2-40B4-BE49-F238E27FC236}">
                <a16:creationId xmlns:a16="http://schemas.microsoft.com/office/drawing/2014/main" id="{EBB475C0-A171-258D-E1BB-63015ABBF2FF}"/>
              </a:ext>
            </a:extLst>
          </p:cNvPr>
          <p:cNvSpPr/>
          <p:nvPr/>
        </p:nvSpPr>
        <p:spPr>
          <a:xfrm>
            <a:off x="1426457" y="4030583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11" name="Rectangle : coins arrondis 310">
            <a:extLst>
              <a:ext uri="{FF2B5EF4-FFF2-40B4-BE49-F238E27FC236}">
                <a16:creationId xmlns:a16="http://schemas.microsoft.com/office/drawing/2014/main" id="{C6E44F4B-AB11-0EFF-25D0-A97392C8727F}"/>
              </a:ext>
            </a:extLst>
          </p:cNvPr>
          <p:cNvSpPr/>
          <p:nvPr/>
        </p:nvSpPr>
        <p:spPr>
          <a:xfrm>
            <a:off x="1954209" y="4030583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12" name="Rectangle : coins arrondis 311">
            <a:extLst>
              <a:ext uri="{FF2B5EF4-FFF2-40B4-BE49-F238E27FC236}">
                <a16:creationId xmlns:a16="http://schemas.microsoft.com/office/drawing/2014/main" id="{3352E1C4-5291-D972-49B7-7D1F1BA3532F}"/>
              </a:ext>
            </a:extLst>
          </p:cNvPr>
          <p:cNvSpPr/>
          <p:nvPr/>
        </p:nvSpPr>
        <p:spPr>
          <a:xfrm>
            <a:off x="2431215" y="4044595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13" name="Rectangle : coins arrondis 312">
            <a:extLst>
              <a:ext uri="{FF2B5EF4-FFF2-40B4-BE49-F238E27FC236}">
                <a16:creationId xmlns:a16="http://schemas.microsoft.com/office/drawing/2014/main" id="{58073717-8379-8AEA-CF79-2F47675C00A6}"/>
              </a:ext>
            </a:extLst>
          </p:cNvPr>
          <p:cNvSpPr/>
          <p:nvPr/>
        </p:nvSpPr>
        <p:spPr>
          <a:xfrm>
            <a:off x="2958967" y="4033011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32" name="ZoneTexte 331">
            <a:extLst>
              <a:ext uri="{FF2B5EF4-FFF2-40B4-BE49-F238E27FC236}">
                <a16:creationId xmlns:a16="http://schemas.microsoft.com/office/drawing/2014/main" id="{1A9541D0-1FEB-769B-7A1C-2D58A73A37CE}"/>
              </a:ext>
            </a:extLst>
          </p:cNvPr>
          <p:cNvSpPr txBox="1"/>
          <p:nvPr/>
        </p:nvSpPr>
        <p:spPr>
          <a:xfrm>
            <a:off x="159747" y="1830213"/>
            <a:ext cx="365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noProof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40" name="ZoneTexte 339">
            <a:extLst>
              <a:ext uri="{FF2B5EF4-FFF2-40B4-BE49-F238E27FC236}">
                <a16:creationId xmlns:a16="http://schemas.microsoft.com/office/drawing/2014/main" id="{DF0DBCA3-AD1E-5BFE-E9A6-353BFD2E4408}"/>
              </a:ext>
            </a:extLst>
          </p:cNvPr>
          <p:cNvSpPr txBox="1"/>
          <p:nvPr/>
        </p:nvSpPr>
        <p:spPr>
          <a:xfrm>
            <a:off x="680573" y="1819841"/>
            <a:ext cx="365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noProof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349" name="ZoneTexte 348">
            <a:extLst>
              <a:ext uri="{FF2B5EF4-FFF2-40B4-BE49-F238E27FC236}">
                <a16:creationId xmlns:a16="http://schemas.microsoft.com/office/drawing/2014/main" id="{83774008-FD12-C311-2E18-2BB850304C73}"/>
              </a:ext>
            </a:extLst>
          </p:cNvPr>
          <p:cNvSpPr txBox="1"/>
          <p:nvPr/>
        </p:nvSpPr>
        <p:spPr>
          <a:xfrm>
            <a:off x="704710" y="2601105"/>
            <a:ext cx="365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noProof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52" name="ZoneTexte 351">
            <a:extLst>
              <a:ext uri="{FF2B5EF4-FFF2-40B4-BE49-F238E27FC236}">
                <a16:creationId xmlns:a16="http://schemas.microsoft.com/office/drawing/2014/main" id="{592B1920-CBD0-BACD-6040-325AB2CBFD3C}"/>
              </a:ext>
            </a:extLst>
          </p:cNvPr>
          <p:cNvSpPr txBox="1"/>
          <p:nvPr/>
        </p:nvSpPr>
        <p:spPr>
          <a:xfrm>
            <a:off x="1189965" y="1807272"/>
            <a:ext cx="365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noProof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55" name="ZoneTexte 354">
            <a:extLst>
              <a:ext uri="{FF2B5EF4-FFF2-40B4-BE49-F238E27FC236}">
                <a16:creationId xmlns:a16="http://schemas.microsoft.com/office/drawing/2014/main" id="{C3D20ECF-25E8-0434-9630-6BC2DE268D89}"/>
              </a:ext>
            </a:extLst>
          </p:cNvPr>
          <p:cNvSpPr txBox="1"/>
          <p:nvPr/>
        </p:nvSpPr>
        <p:spPr>
          <a:xfrm>
            <a:off x="1217278" y="2183796"/>
            <a:ext cx="365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noProof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59" name="ZoneTexte 358">
            <a:extLst>
              <a:ext uri="{FF2B5EF4-FFF2-40B4-BE49-F238E27FC236}">
                <a16:creationId xmlns:a16="http://schemas.microsoft.com/office/drawing/2014/main" id="{C82DB8BA-B21A-E7DD-15A2-102AADB536FC}"/>
              </a:ext>
            </a:extLst>
          </p:cNvPr>
          <p:cNvSpPr txBox="1"/>
          <p:nvPr/>
        </p:nvSpPr>
        <p:spPr>
          <a:xfrm>
            <a:off x="1692417" y="1796617"/>
            <a:ext cx="365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noProof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61" name="ZoneTexte 360">
            <a:extLst>
              <a:ext uri="{FF2B5EF4-FFF2-40B4-BE49-F238E27FC236}">
                <a16:creationId xmlns:a16="http://schemas.microsoft.com/office/drawing/2014/main" id="{A615FF6F-9836-B72B-6C30-6EC436ABC9DF}"/>
              </a:ext>
            </a:extLst>
          </p:cNvPr>
          <p:cNvSpPr txBox="1"/>
          <p:nvPr/>
        </p:nvSpPr>
        <p:spPr>
          <a:xfrm>
            <a:off x="1698790" y="2195350"/>
            <a:ext cx="365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noProof="0">
                <a:solidFill>
                  <a:schemeClr val="bg1"/>
                </a:solidFill>
              </a:rPr>
              <a:t>3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8A72C656-8D68-9924-D70B-35F14B8C214C}"/>
              </a:ext>
            </a:extLst>
          </p:cNvPr>
          <p:cNvGrpSpPr/>
          <p:nvPr/>
        </p:nvGrpSpPr>
        <p:grpSpPr>
          <a:xfrm>
            <a:off x="8521448" y="6104557"/>
            <a:ext cx="2110263" cy="612478"/>
            <a:chOff x="1001267" y="2717863"/>
            <a:chExt cx="2110263" cy="612478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D89908BC-80B7-A66A-7F1E-547120CD671C}"/>
                </a:ext>
              </a:extLst>
            </p:cNvPr>
            <p:cNvGrpSpPr/>
            <p:nvPr/>
          </p:nvGrpSpPr>
          <p:grpSpPr>
            <a:xfrm>
              <a:off x="1001267" y="2717863"/>
              <a:ext cx="2110263" cy="612478"/>
              <a:chOff x="1010527" y="2717863"/>
              <a:chExt cx="2110263" cy="612478"/>
            </a:xfrm>
          </p:grpSpPr>
          <p:sp>
            <p:nvSpPr>
              <p:cNvPr id="21" name="Rectangle : coins arrondis 20">
                <a:extLst>
                  <a:ext uri="{FF2B5EF4-FFF2-40B4-BE49-F238E27FC236}">
                    <a16:creationId xmlns:a16="http://schemas.microsoft.com/office/drawing/2014/main" id="{4DFE4103-FEC0-1D60-EA77-B3F9EB8EFCFF}"/>
                  </a:ext>
                </a:extLst>
              </p:cNvPr>
              <p:cNvSpPr/>
              <p:nvPr/>
            </p:nvSpPr>
            <p:spPr>
              <a:xfrm>
                <a:off x="1068406" y="2717863"/>
                <a:ext cx="2052384" cy="612478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noProof="0"/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03E55F66-1DAE-FD9E-B26A-5D802B7BD11F}"/>
                  </a:ext>
                </a:extLst>
              </p:cNvPr>
              <p:cNvSpPr txBox="1"/>
              <p:nvPr/>
            </p:nvSpPr>
            <p:spPr>
              <a:xfrm>
                <a:off x="1010527" y="2747294"/>
                <a:ext cx="78099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Cadre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86F11888-B448-4B84-65C6-4B10150011D0}"/>
                  </a:ext>
                </a:extLst>
              </p:cNvPr>
              <p:cNvSpPr txBox="1"/>
              <p:nvPr/>
            </p:nvSpPr>
            <p:spPr>
              <a:xfrm>
                <a:off x="1556754" y="2742277"/>
                <a:ext cx="780992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Univ tech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0C249BAD-D92B-43B5-E4FA-B272C11172E9}"/>
                  </a:ext>
                </a:extLst>
              </p:cNvPr>
              <p:cNvSpPr txBox="1"/>
              <p:nvPr/>
            </p:nvSpPr>
            <p:spPr>
              <a:xfrm>
                <a:off x="2130357" y="2742277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Soc.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3759E100-5A8A-3C54-673A-9B70D69AF3C1}"/>
                  </a:ext>
                </a:extLst>
              </p:cNvPr>
              <p:cNvSpPr txBox="1"/>
              <p:nvPr/>
            </p:nvSpPr>
            <p:spPr>
              <a:xfrm>
                <a:off x="2601264" y="2747294"/>
                <a:ext cx="519526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800" b="1" noProof="0">
                    <a:solidFill>
                      <a:schemeClr val="bg1"/>
                    </a:solidFill>
                  </a:rPr>
                  <a:t>CSE</a:t>
                </a:r>
              </a:p>
            </p:txBody>
          </p:sp>
        </p:grp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7EF0AD83-6F14-0563-A936-1B549CFFEA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07181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9385C50E-561C-441D-8BE4-BBB53B90FE5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092244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2AC7D5D5-DB0E-F420-62CB-53BCC09C7D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77308" y="2717863"/>
              <a:ext cx="3174" cy="612478"/>
            </a:xfrm>
            <a:prstGeom prst="line">
              <a:avLst/>
            </a:prstGeom>
            <a:ln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57A5AB3E-90B1-13C2-79FF-614C26B8B9F7}"/>
              </a:ext>
            </a:extLst>
          </p:cNvPr>
          <p:cNvSpPr/>
          <p:nvPr/>
        </p:nvSpPr>
        <p:spPr>
          <a:xfrm>
            <a:off x="9627083" y="6351642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30CDE91F-356E-2CA9-3A2A-E17CDBFD7379}"/>
              </a:ext>
            </a:extLst>
          </p:cNvPr>
          <p:cNvSpPr/>
          <p:nvPr/>
        </p:nvSpPr>
        <p:spPr>
          <a:xfrm>
            <a:off x="9108004" y="6351642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0FA75AEE-5E1E-4E9E-60D7-B4AF13D37F02}"/>
              </a:ext>
            </a:extLst>
          </p:cNvPr>
          <p:cNvSpPr/>
          <p:nvPr/>
        </p:nvSpPr>
        <p:spPr>
          <a:xfrm>
            <a:off x="8616741" y="6351642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34F08FBA-30A7-D3BF-295C-CA679ACD1B7B}"/>
              </a:ext>
            </a:extLst>
          </p:cNvPr>
          <p:cNvCxnSpPr>
            <a:cxnSpLocks/>
          </p:cNvCxnSpPr>
          <p:nvPr/>
        </p:nvCxnSpPr>
        <p:spPr>
          <a:xfrm>
            <a:off x="6960322" y="4722820"/>
            <a:ext cx="1627471" cy="1687976"/>
          </a:xfrm>
          <a:prstGeom prst="line">
            <a:avLst/>
          </a:prstGeom>
          <a:ln w="34925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Image 42">
            <a:extLst>
              <a:ext uri="{FF2B5EF4-FFF2-40B4-BE49-F238E27FC236}">
                <a16:creationId xmlns:a16="http://schemas.microsoft.com/office/drawing/2014/main" id="{194121F8-FEC1-D678-11FA-263B33044A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4357" y="6351098"/>
            <a:ext cx="445047" cy="280440"/>
          </a:xfrm>
          <a:prstGeom prst="rect">
            <a:avLst/>
          </a:prstGeom>
        </p:spPr>
      </p:pic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FA511A3D-FF4F-DA9E-CDA0-0A45AEC086CB}"/>
              </a:ext>
            </a:extLst>
          </p:cNvPr>
          <p:cNvSpPr/>
          <p:nvPr/>
        </p:nvSpPr>
        <p:spPr>
          <a:xfrm>
            <a:off x="2732386" y="3289052"/>
            <a:ext cx="449180" cy="279896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4B4FA33C-B8F8-60BC-CF87-0B0E953C8B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7359" y="2607423"/>
            <a:ext cx="445047" cy="280440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12F27C-160F-BDE0-F1C8-1C8D4D8B68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15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27213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B9B365-C7B1-6AB9-AD59-FE3EADB07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rganigramme : Connecteur 51">
            <a:extLst>
              <a:ext uri="{FF2B5EF4-FFF2-40B4-BE49-F238E27FC236}">
                <a16:creationId xmlns:a16="http://schemas.microsoft.com/office/drawing/2014/main" id="{5472B24E-614D-EED5-7C54-8E70A0D8FF15}"/>
              </a:ext>
            </a:extLst>
          </p:cNvPr>
          <p:cNvSpPr/>
          <p:nvPr/>
        </p:nvSpPr>
        <p:spPr>
          <a:xfrm>
            <a:off x="1187564" y="2642289"/>
            <a:ext cx="457200" cy="457200"/>
          </a:xfrm>
          <a:prstGeom prst="flowChartConnector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51" name="Organigramme : Connecteur 50">
            <a:extLst>
              <a:ext uri="{FF2B5EF4-FFF2-40B4-BE49-F238E27FC236}">
                <a16:creationId xmlns:a16="http://schemas.microsoft.com/office/drawing/2014/main" id="{6FC93B37-4284-FA68-95C1-8B9372A14447}"/>
              </a:ext>
            </a:extLst>
          </p:cNvPr>
          <p:cNvSpPr/>
          <p:nvPr/>
        </p:nvSpPr>
        <p:spPr>
          <a:xfrm>
            <a:off x="1191201" y="2214770"/>
            <a:ext cx="457200" cy="457200"/>
          </a:xfrm>
          <a:prstGeom prst="flowChartConnector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50" name="Organigramme : Connecteur 49">
            <a:extLst>
              <a:ext uri="{FF2B5EF4-FFF2-40B4-BE49-F238E27FC236}">
                <a16:creationId xmlns:a16="http://schemas.microsoft.com/office/drawing/2014/main" id="{161BFD7F-95C0-2079-2E9C-07F130EA457B}"/>
              </a:ext>
            </a:extLst>
          </p:cNvPr>
          <p:cNvSpPr/>
          <p:nvPr/>
        </p:nvSpPr>
        <p:spPr>
          <a:xfrm>
            <a:off x="1177352" y="1757570"/>
            <a:ext cx="457200" cy="457200"/>
          </a:xfrm>
          <a:prstGeom prst="flowChartConnector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06" name="Rectangle : coins arrondis 105">
            <a:extLst>
              <a:ext uri="{FF2B5EF4-FFF2-40B4-BE49-F238E27FC236}">
                <a16:creationId xmlns:a16="http://schemas.microsoft.com/office/drawing/2014/main" id="{5FF040ED-AE0A-A1A0-3795-1631B1E89BF9}"/>
              </a:ext>
            </a:extLst>
          </p:cNvPr>
          <p:cNvSpPr/>
          <p:nvPr/>
        </p:nvSpPr>
        <p:spPr>
          <a:xfrm>
            <a:off x="873982" y="3361425"/>
            <a:ext cx="10876548" cy="318733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4164E13B-32BE-7D4E-61BF-9725D6CC955B}"/>
              </a:ext>
            </a:extLst>
          </p:cNvPr>
          <p:cNvSpPr/>
          <p:nvPr/>
        </p:nvSpPr>
        <p:spPr>
          <a:xfrm>
            <a:off x="1667265" y="340723"/>
            <a:ext cx="57144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fr-FR" sz="2700" b="1" noProof="0">
                <a:latin typeface="+mj-lt"/>
                <a:ea typeface="+mj-ea"/>
                <a:cs typeface="+mj-cs"/>
              </a:rPr>
              <a:t>La situation actuelle </a:t>
            </a:r>
          </a:p>
          <a:p>
            <a:r>
              <a:rPr lang="fr-FR" sz="2700" b="1" noProof="0">
                <a:latin typeface="+mj-lt"/>
                <a:ea typeface="+mj-ea"/>
                <a:cs typeface="+mj-cs"/>
              </a:rPr>
              <a:t>Le mode de désignation / élections des représentants des salariés au COS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6F7212F-351E-FB4D-7820-B8C22903FDCB}"/>
              </a:ext>
            </a:extLst>
          </p:cNvPr>
          <p:cNvSpPr/>
          <p:nvPr/>
        </p:nvSpPr>
        <p:spPr>
          <a:xfrm>
            <a:off x="3518006" y="3072992"/>
            <a:ext cx="177789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CC7CEC1-B046-5357-D656-8A461EC49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488" y="1790690"/>
            <a:ext cx="349196" cy="34919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3597968-61FB-5BEF-B922-83B734068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488" y="2257243"/>
            <a:ext cx="349196" cy="349196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81B3680-D2C9-EDED-BD07-8CCD08A9EAC1}"/>
              </a:ext>
            </a:extLst>
          </p:cNvPr>
          <p:cNvSpPr/>
          <p:nvPr/>
        </p:nvSpPr>
        <p:spPr>
          <a:xfrm>
            <a:off x="1676099" y="1599791"/>
            <a:ext cx="3022143" cy="1597203"/>
          </a:xfrm>
          <a:prstGeom prst="roundRect">
            <a:avLst/>
          </a:prstGeom>
          <a:noFill/>
          <a:ln>
            <a:solidFill>
              <a:srgbClr val="5E9D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F061BB5-CCC4-1E5B-FCEE-0273F1642CF3}"/>
              </a:ext>
            </a:extLst>
          </p:cNvPr>
          <p:cNvSpPr txBox="1"/>
          <p:nvPr/>
        </p:nvSpPr>
        <p:spPr>
          <a:xfrm>
            <a:off x="2240254" y="1722698"/>
            <a:ext cx="2284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noProof="0"/>
              <a:t>Election directe par tous les salariés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9BE2784-1B24-EEE4-EEDA-18475C299DDC}"/>
              </a:ext>
            </a:extLst>
          </p:cNvPr>
          <p:cNvSpPr txBox="1"/>
          <p:nvPr/>
        </p:nvSpPr>
        <p:spPr>
          <a:xfrm>
            <a:off x="2239868" y="2215497"/>
            <a:ext cx="24641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noProof="0"/>
              <a:t>Un représentant de chacune des 2 premières OS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FE844FA-E6CD-1469-1F4A-909FE62074CE}"/>
              </a:ext>
            </a:extLst>
          </p:cNvPr>
          <p:cNvSpPr txBox="1"/>
          <p:nvPr/>
        </p:nvSpPr>
        <p:spPr>
          <a:xfrm>
            <a:off x="2266290" y="2764970"/>
            <a:ext cx="2266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noProof="0"/>
              <a:t>Election par le CSE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3EA72E6-DBE2-2276-12D4-677685DFF57E}"/>
              </a:ext>
            </a:extLst>
          </p:cNvPr>
          <p:cNvSpPr/>
          <p:nvPr/>
        </p:nvSpPr>
        <p:spPr>
          <a:xfrm>
            <a:off x="2593281" y="1329131"/>
            <a:ext cx="1187777" cy="338554"/>
          </a:xfrm>
          <a:prstGeom prst="roundRect">
            <a:avLst/>
          </a:prstGeom>
          <a:solidFill>
            <a:srgbClr val="5E9D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noProof="0"/>
              <a:t>Rep. Salariés universels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2E449B0-302A-6426-DABB-69D6699424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857471" y="2699930"/>
            <a:ext cx="359229" cy="35922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AEF86FD-220B-6D4B-3BEF-08F42A241F5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9597831" y="4881139"/>
            <a:ext cx="252000" cy="252000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84F2BCF-E15E-6E37-D979-D2F1E3A39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9364" y="5176555"/>
            <a:ext cx="252000" cy="252000"/>
          </a:xfrm>
          <a:prstGeom prst="rect">
            <a:avLst/>
          </a:prstGeom>
        </p:spPr>
      </p:pic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7B19297-AD5C-A623-83D3-BCA66FAC23A0}"/>
              </a:ext>
            </a:extLst>
          </p:cNvPr>
          <p:cNvSpPr/>
          <p:nvPr/>
        </p:nvSpPr>
        <p:spPr>
          <a:xfrm>
            <a:off x="4857020" y="1538041"/>
            <a:ext cx="1480008" cy="1652091"/>
          </a:xfrm>
          <a:prstGeom prst="roundRect">
            <a:avLst/>
          </a:prstGeom>
          <a:noFill/>
          <a:ln>
            <a:solidFill>
              <a:srgbClr val="FFD75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F6B659C-53B1-8300-E514-15BCAF354488}"/>
              </a:ext>
            </a:extLst>
          </p:cNvPr>
          <p:cNvSpPr/>
          <p:nvPr/>
        </p:nvSpPr>
        <p:spPr>
          <a:xfrm>
            <a:off x="5045555" y="1328936"/>
            <a:ext cx="1187777" cy="338554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noProof="0"/>
              <a:t>Rep CSE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2E49DAC-8F9A-0882-2EBF-DAB77B577F58}"/>
              </a:ext>
            </a:extLst>
          </p:cNvPr>
          <p:cNvSpPr txBox="1"/>
          <p:nvPr/>
        </p:nvSpPr>
        <p:spPr>
          <a:xfrm>
            <a:off x="5309070" y="2102476"/>
            <a:ext cx="1041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noProof="0"/>
              <a:t>Election par le CSE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6A474CA1-4D2C-5269-EA0A-0F5011540F5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4949841" y="2138969"/>
            <a:ext cx="359229" cy="3592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ED697A-2D8D-3B7F-3E5D-31C2F1FAD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7769" y="6111899"/>
            <a:ext cx="252000" cy="252000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85D056F0-1AD2-967B-A54F-C4187397432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9597831" y="6114554"/>
            <a:ext cx="252000" cy="252000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36CF2AAC-426A-EF38-49E4-D9CCF535A55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9584229" y="5491963"/>
            <a:ext cx="252000" cy="252000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78F1DB60-7218-18E2-69E4-2B55D4173CA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3961471" y="4319982"/>
            <a:ext cx="288000" cy="288000"/>
          </a:xfrm>
          <a:prstGeom prst="rect">
            <a:avLst/>
          </a:prstGeom>
        </p:spPr>
      </p:pic>
      <p:pic>
        <p:nvPicPr>
          <p:cNvPr id="63" name="Image 62">
            <a:extLst>
              <a:ext uri="{FF2B5EF4-FFF2-40B4-BE49-F238E27FC236}">
                <a16:creationId xmlns:a16="http://schemas.microsoft.com/office/drawing/2014/main" id="{08A533A0-9406-36D7-47F7-5158944B373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9585170" y="4602521"/>
            <a:ext cx="252000" cy="252000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7EBD2633-6610-F93D-DBAE-FD5BBFAA86E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9584229" y="5193908"/>
            <a:ext cx="252000" cy="252000"/>
          </a:xfrm>
          <a:prstGeom prst="rect">
            <a:avLst/>
          </a:prstGeom>
        </p:spPr>
      </p:pic>
      <p:pic>
        <p:nvPicPr>
          <p:cNvPr id="71" name="Image 70">
            <a:extLst>
              <a:ext uri="{FF2B5EF4-FFF2-40B4-BE49-F238E27FC236}">
                <a16:creationId xmlns:a16="http://schemas.microsoft.com/office/drawing/2014/main" id="{D363F308-1813-A4D4-8069-2A7CED87164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9589375" y="4288642"/>
            <a:ext cx="252000" cy="252000"/>
          </a:xfrm>
          <a:prstGeom prst="rect">
            <a:avLst/>
          </a:prstGeom>
        </p:spPr>
      </p:pic>
      <p:pic>
        <p:nvPicPr>
          <p:cNvPr id="73" name="Image 72">
            <a:extLst>
              <a:ext uri="{FF2B5EF4-FFF2-40B4-BE49-F238E27FC236}">
                <a16:creationId xmlns:a16="http://schemas.microsoft.com/office/drawing/2014/main" id="{6D44B596-EFCC-13BD-0B8B-218C8472303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9584229" y="3995599"/>
            <a:ext cx="252000" cy="252000"/>
          </a:xfrm>
          <a:prstGeom prst="rect">
            <a:avLst/>
          </a:prstGeom>
        </p:spPr>
      </p:pic>
      <p:pic>
        <p:nvPicPr>
          <p:cNvPr id="79" name="Image 78">
            <a:extLst>
              <a:ext uri="{FF2B5EF4-FFF2-40B4-BE49-F238E27FC236}">
                <a16:creationId xmlns:a16="http://schemas.microsoft.com/office/drawing/2014/main" id="{CC617D8B-3FBB-F8DB-4ACC-C20B2895E1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7258" y="5247112"/>
            <a:ext cx="252000" cy="252000"/>
          </a:xfrm>
          <a:prstGeom prst="rect">
            <a:avLst/>
          </a:prstGeom>
        </p:spPr>
      </p:pic>
      <p:pic>
        <p:nvPicPr>
          <p:cNvPr id="81" name="Image 80">
            <a:extLst>
              <a:ext uri="{FF2B5EF4-FFF2-40B4-BE49-F238E27FC236}">
                <a16:creationId xmlns:a16="http://schemas.microsoft.com/office/drawing/2014/main" id="{AEF9D241-BAA1-4572-3447-E4D453AD9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079" y="4580459"/>
            <a:ext cx="252000" cy="252000"/>
          </a:xfrm>
          <a:prstGeom prst="rect">
            <a:avLst/>
          </a:prstGeom>
        </p:spPr>
      </p:pic>
      <p:pic>
        <p:nvPicPr>
          <p:cNvPr id="83" name="Image 82">
            <a:extLst>
              <a:ext uri="{FF2B5EF4-FFF2-40B4-BE49-F238E27FC236}">
                <a16:creationId xmlns:a16="http://schemas.microsoft.com/office/drawing/2014/main" id="{6917A3AA-DE11-364A-4032-AF9F979BD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1889" y="5772653"/>
            <a:ext cx="252000" cy="252000"/>
          </a:xfrm>
          <a:prstGeom prst="rect">
            <a:avLst/>
          </a:prstGeom>
        </p:spPr>
      </p:pic>
      <p:pic>
        <p:nvPicPr>
          <p:cNvPr id="85" name="Image 84">
            <a:extLst>
              <a:ext uri="{FF2B5EF4-FFF2-40B4-BE49-F238E27FC236}">
                <a16:creationId xmlns:a16="http://schemas.microsoft.com/office/drawing/2014/main" id="{AC5ED87C-C097-B3BD-75D7-0E587F6FB2B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800468" y="4648328"/>
            <a:ext cx="288000" cy="288000"/>
          </a:xfrm>
          <a:prstGeom prst="rect">
            <a:avLst/>
          </a:prstGeom>
        </p:spPr>
      </p:pic>
      <p:pic>
        <p:nvPicPr>
          <p:cNvPr id="87" name="Image 86">
            <a:extLst>
              <a:ext uri="{FF2B5EF4-FFF2-40B4-BE49-F238E27FC236}">
                <a16:creationId xmlns:a16="http://schemas.microsoft.com/office/drawing/2014/main" id="{4B6B2519-78CE-4C8C-8BC1-D25E6935B6D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2828079" y="5809896"/>
            <a:ext cx="288000" cy="288000"/>
          </a:xfrm>
          <a:prstGeom prst="rect">
            <a:avLst/>
          </a:prstGeom>
        </p:spPr>
      </p:pic>
      <p:pic>
        <p:nvPicPr>
          <p:cNvPr id="89" name="Image 88">
            <a:extLst>
              <a:ext uri="{FF2B5EF4-FFF2-40B4-BE49-F238E27FC236}">
                <a16:creationId xmlns:a16="http://schemas.microsoft.com/office/drawing/2014/main" id="{34D07EAE-F841-6EE4-0F9D-80D1C69D1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720" y="5018192"/>
            <a:ext cx="252000" cy="193319"/>
          </a:xfrm>
          <a:prstGeom prst="rect">
            <a:avLst/>
          </a:prstGeom>
        </p:spPr>
      </p:pic>
      <p:pic>
        <p:nvPicPr>
          <p:cNvPr id="91" name="Image 90">
            <a:extLst>
              <a:ext uri="{FF2B5EF4-FFF2-40B4-BE49-F238E27FC236}">
                <a16:creationId xmlns:a16="http://schemas.microsoft.com/office/drawing/2014/main" id="{8AF7ADAF-20FE-F506-1A63-13964B517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6923" y="5474604"/>
            <a:ext cx="252000" cy="252000"/>
          </a:xfrm>
          <a:prstGeom prst="rect">
            <a:avLst/>
          </a:prstGeom>
        </p:spPr>
      </p:pic>
      <p:pic>
        <p:nvPicPr>
          <p:cNvPr id="93" name="Image 92">
            <a:extLst>
              <a:ext uri="{FF2B5EF4-FFF2-40B4-BE49-F238E27FC236}">
                <a16:creationId xmlns:a16="http://schemas.microsoft.com/office/drawing/2014/main" id="{16BBDD36-A615-A095-7500-3D153E5E2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0294" y="3984361"/>
            <a:ext cx="252000" cy="252000"/>
          </a:xfrm>
          <a:prstGeom prst="rect">
            <a:avLst/>
          </a:prstGeom>
        </p:spPr>
      </p:pic>
      <p:pic>
        <p:nvPicPr>
          <p:cNvPr id="95" name="Image 94">
            <a:extLst>
              <a:ext uri="{FF2B5EF4-FFF2-40B4-BE49-F238E27FC236}">
                <a16:creationId xmlns:a16="http://schemas.microsoft.com/office/drawing/2014/main" id="{E479EF37-590D-F5B6-F84F-531C847BD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674" y="4878508"/>
            <a:ext cx="252000" cy="252000"/>
          </a:xfrm>
          <a:prstGeom prst="rect">
            <a:avLst/>
          </a:prstGeom>
        </p:spPr>
      </p:pic>
      <p:pic>
        <p:nvPicPr>
          <p:cNvPr id="97" name="Image 96">
            <a:extLst>
              <a:ext uri="{FF2B5EF4-FFF2-40B4-BE49-F238E27FC236}">
                <a16:creationId xmlns:a16="http://schemas.microsoft.com/office/drawing/2014/main" id="{08AB48F9-D7F0-9538-D451-95645BCA9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153" y="5522295"/>
            <a:ext cx="252000" cy="252000"/>
          </a:xfrm>
          <a:prstGeom prst="rect">
            <a:avLst/>
          </a:prstGeom>
        </p:spPr>
      </p:pic>
      <p:pic>
        <p:nvPicPr>
          <p:cNvPr id="99" name="Image 98">
            <a:extLst>
              <a:ext uri="{FF2B5EF4-FFF2-40B4-BE49-F238E27FC236}">
                <a16:creationId xmlns:a16="http://schemas.microsoft.com/office/drawing/2014/main" id="{E3A8C044-9629-2231-45B5-82F3A070AA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484" y="4282410"/>
            <a:ext cx="252000" cy="252000"/>
          </a:xfrm>
          <a:prstGeom prst="rect">
            <a:avLst/>
          </a:prstGeom>
        </p:spPr>
      </p:pic>
      <p:pic>
        <p:nvPicPr>
          <p:cNvPr id="101" name="Image 100">
            <a:extLst>
              <a:ext uri="{FF2B5EF4-FFF2-40B4-BE49-F238E27FC236}">
                <a16:creationId xmlns:a16="http://schemas.microsoft.com/office/drawing/2014/main" id="{B41585E0-8604-3E50-0BBB-B8E166CDE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1212" y="4008812"/>
            <a:ext cx="216000" cy="216000"/>
          </a:xfrm>
          <a:prstGeom prst="rect">
            <a:avLst/>
          </a:prstGeom>
        </p:spPr>
      </p:pic>
      <p:pic>
        <p:nvPicPr>
          <p:cNvPr id="103" name="Image 102">
            <a:extLst>
              <a:ext uri="{FF2B5EF4-FFF2-40B4-BE49-F238E27FC236}">
                <a16:creationId xmlns:a16="http://schemas.microsoft.com/office/drawing/2014/main" id="{BB4B91AB-A58A-765D-38CC-4E137F2F48B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9597831" y="5799318"/>
            <a:ext cx="252000" cy="252000"/>
          </a:xfrm>
          <a:prstGeom prst="rect">
            <a:avLst/>
          </a:prstGeom>
        </p:spPr>
      </p:pic>
      <p:pic>
        <p:nvPicPr>
          <p:cNvPr id="105" name="Image 104">
            <a:extLst>
              <a:ext uri="{FF2B5EF4-FFF2-40B4-BE49-F238E27FC236}">
                <a16:creationId xmlns:a16="http://schemas.microsoft.com/office/drawing/2014/main" id="{834DD414-8737-73F8-FA61-FB6711B097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12" y="4323578"/>
            <a:ext cx="252000" cy="252000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0B34A9B-DA3D-3ABA-85F1-E437504D748A}"/>
              </a:ext>
            </a:extLst>
          </p:cNvPr>
          <p:cNvSpPr/>
          <p:nvPr/>
        </p:nvSpPr>
        <p:spPr>
          <a:xfrm>
            <a:off x="1137727" y="4069515"/>
            <a:ext cx="1431318" cy="254063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CEN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2E05E414-F825-D23E-3BD4-5D484E8D4DCB}"/>
              </a:ext>
            </a:extLst>
          </p:cNvPr>
          <p:cNvSpPr/>
          <p:nvPr/>
        </p:nvSpPr>
        <p:spPr>
          <a:xfrm>
            <a:off x="1137726" y="4386131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CEHDF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978F4324-579F-38DF-BF4C-025EC093B5DF}"/>
              </a:ext>
            </a:extLst>
          </p:cNvPr>
          <p:cNvSpPr/>
          <p:nvPr/>
        </p:nvSpPr>
        <p:spPr>
          <a:xfrm>
            <a:off x="1137725" y="4678150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CEIDF</a:t>
            </a: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BBDC7D76-7F19-0C39-158C-1A65A71F96F4}"/>
              </a:ext>
            </a:extLst>
          </p:cNvPr>
          <p:cNvSpPr/>
          <p:nvPr/>
        </p:nvSpPr>
        <p:spPr>
          <a:xfrm>
            <a:off x="1137724" y="4970169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CEGEE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EAFEDD73-4021-0BAB-C0C6-738B4F967FE7}"/>
              </a:ext>
            </a:extLst>
          </p:cNvPr>
          <p:cNvSpPr/>
          <p:nvPr/>
        </p:nvSpPr>
        <p:spPr>
          <a:xfrm>
            <a:off x="1137723" y="5262188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CEBFC</a:t>
            </a:r>
          </a:p>
        </p:txBody>
      </p:sp>
      <p:sp>
        <p:nvSpPr>
          <p:cNvPr id="62" name="Rectangle : coins arrondis 61">
            <a:extLst>
              <a:ext uri="{FF2B5EF4-FFF2-40B4-BE49-F238E27FC236}">
                <a16:creationId xmlns:a16="http://schemas.microsoft.com/office/drawing/2014/main" id="{40AEE46C-3BD8-04FB-091E-50341231574E}"/>
              </a:ext>
            </a:extLst>
          </p:cNvPr>
          <p:cNvSpPr/>
          <p:nvPr/>
        </p:nvSpPr>
        <p:spPr>
          <a:xfrm>
            <a:off x="1137722" y="5554207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CERA</a:t>
            </a:r>
          </a:p>
        </p:txBody>
      </p:sp>
      <p:sp>
        <p:nvSpPr>
          <p:cNvPr id="64" name="Rectangle : coins arrondis 63">
            <a:extLst>
              <a:ext uri="{FF2B5EF4-FFF2-40B4-BE49-F238E27FC236}">
                <a16:creationId xmlns:a16="http://schemas.microsoft.com/office/drawing/2014/main" id="{D5392631-0A50-C3A1-B573-2857D5293E39}"/>
              </a:ext>
            </a:extLst>
          </p:cNvPr>
          <p:cNvSpPr/>
          <p:nvPr/>
        </p:nvSpPr>
        <p:spPr>
          <a:xfrm>
            <a:off x="6290752" y="4079040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CELDA</a:t>
            </a:r>
          </a:p>
        </p:txBody>
      </p:sp>
      <p:sp>
        <p:nvSpPr>
          <p:cNvPr id="66" name="Rectangle : coins arrondis 65">
            <a:extLst>
              <a:ext uri="{FF2B5EF4-FFF2-40B4-BE49-F238E27FC236}">
                <a16:creationId xmlns:a16="http://schemas.microsoft.com/office/drawing/2014/main" id="{948626E3-B22C-5E88-3D87-E8869BB9BECA}"/>
              </a:ext>
            </a:extLst>
          </p:cNvPr>
          <p:cNvSpPr/>
          <p:nvPr/>
        </p:nvSpPr>
        <p:spPr>
          <a:xfrm>
            <a:off x="1137720" y="5846226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CECAZ</a:t>
            </a:r>
          </a:p>
        </p:txBody>
      </p: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1CCAE743-CB15-670E-B385-0C56C386AC49}"/>
              </a:ext>
            </a:extLst>
          </p:cNvPr>
          <p:cNvSpPr/>
          <p:nvPr/>
        </p:nvSpPr>
        <p:spPr>
          <a:xfrm>
            <a:off x="6290750" y="4371058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CEPAC</a:t>
            </a:r>
          </a:p>
        </p:txBody>
      </p:sp>
      <p:sp>
        <p:nvSpPr>
          <p:cNvPr id="70" name="Rectangle : coins arrondis 69">
            <a:extLst>
              <a:ext uri="{FF2B5EF4-FFF2-40B4-BE49-F238E27FC236}">
                <a16:creationId xmlns:a16="http://schemas.microsoft.com/office/drawing/2014/main" id="{8164665A-99DE-1654-6859-1BF03AB0581E}"/>
              </a:ext>
            </a:extLst>
          </p:cNvPr>
          <p:cNvSpPr/>
          <p:nvPr/>
        </p:nvSpPr>
        <p:spPr>
          <a:xfrm>
            <a:off x="6290749" y="4663076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CELR</a:t>
            </a:r>
          </a:p>
        </p:txBody>
      </p:sp>
      <p:sp>
        <p:nvSpPr>
          <p:cNvPr id="72" name="Rectangle : coins arrondis 71">
            <a:extLst>
              <a:ext uri="{FF2B5EF4-FFF2-40B4-BE49-F238E27FC236}">
                <a16:creationId xmlns:a16="http://schemas.microsoft.com/office/drawing/2014/main" id="{C71671B2-B418-6D3A-9212-B87D95E5DEC6}"/>
              </a:ext>
            </a:extLst>
          </p:cNvPr>
          <p:cNvSpPr/>
          <p:nvPr/>
        </p:nvSpPr>
        <p:spPr>
          <a:xfrm>
            <a:off x="6290748" y="4955094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CEMP</a:t>
            </a:r>
          </a:p>
        </p:txBody>
      </p:sp>
      <p:sp>
        <p:nvSpPr>
          <p:cNvPr id="74" name="Rectangle : coins arrondis 73">
            <a:extLst>
              <a:ext uri="{FF2B5EF4-FFF2-40B4-BE49-F238E27FC236}">
                <a16:creationId xmlns:a16="http://schemas.microsoft.com/office/drawing/2014/main" id="{F1BAE580-6893-8706-786A-973980F103FA}"/>
              </a:ext>
            </a:extLst>
          </p:cNvPr>
          <p:cNvSpPr/>
          <p:nvPr/>
        </p:nvSpPr>
        <p:spPr>
          <a:xfrm>
            <a:off x="6290747" y="5247112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CEPAL</a:t>
            </a:r>
          </a:p>
        </p:txBody>
      </p:sp>
      <p:sp>
        <p:nvSpPr>
          <p:cNvPr id="76" name="Rectangle : coins arrondis 75">
            <a:extLst>
              <a:ext uri="{FF2B5EF4-FFF2-40B4-BE49-F238E27FC236}">
                <a16:creationId xmlns:a16="http://schemas.microsoft.com/office/drawing/2014/main" id="{96125858-9C3D-7ADA-8B38-56C6BA7439F9}"/>
              </a:ext>
            </a:extLst>
          </p:cNvPr>
          <p:cNvSpPr/>
          <p:nvPr/>
        </p:nvSpPr>
        <p:spPr>
          <a:xfrm>
            <a:off x="6290746" y="5539130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CEAPC</a:t>
            </a:r>
          </a:p>
        </p:txBody>
      </p:sp>
      <p:sp>
        <p:nvSpPr>
          <p:cNvPr id="78" name="Rectangle : coins arrondis 77">
            <a:extLst>
              <a:ext uri="{FF2B5EF4-FFF2-40B4-BE49-F238E27FC236}">
                <a16:creationId xmlns:a16="http://schemas.microsoft.com/office/drawing/2014/main" id="{8089ADB6-28BE-7FCA-B125-88CF42602DB9}"/>
              </a:ext>
            </a:extLst>
          </p:cNvPr>
          <p:cNvSpPr/>
          <p:nvPr/>
        </p:nvSpPr>
        <p:spPr>
          <a:xfrm>
            <a:off x="6290745" y="5831148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CELC</a:t>
            </a:r>
          </a:p>
        </p:txBody>
      </p:sp>
      <p:sp>
        <p:nvSpPr>
          <p:cNvPr id="80" name="Rectangle : coins arrondis 79">
            <a:extLst>
              <a:ext uri="{FF2B5EF4-FFF2-40B4-BE49-F238E27FC236}">
                <a16:creationId xmlns:a16="http://schemas.microsoft.com/office/drawing/2014/main" id="{31DDCCE6-7FB3-FEEB-A686-2D25F9046496}"/>
              </a:ext>
            </a:extLst>
          </p:cNvPr>
          <p:cNvSpPr/>
          <p:nvPr/>
        </p:nvSpPr>
        <p:spPr>
          <a:xfrm>
            <a:off x="6290744" y="6123166"/>
            <a:ext cx="1431318" cy="229466"/>
          </a:xfrm>
          <a:prstGeom prst="roundRect">
            <a:avLst/>
          </a:prstGeom>
          <a:solidFill>
            <a:srgbClr val="FF99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noProof="0"/>
              <a:t>CEBPL</a:t>
            </a:r>
          </a:p>
        </p:txBody>
      </p:sp>
      <p:sp>
        <p:nvSpPr>
          <p:cNvPr id="86" name="Rectangle : coins arrondis 85">
            <a:extLst>
              <a:ext uri="{FF2B5EF4-FFF2-40B4-BE49-F238E27FC236}">
                <a16:creationId xmlns:a16="http://schemas.microsoft.com/office/drawing/2014/main" id="{83405CD7-3A82-22DF-1248-4D5FF68372B2}"/>
              </a:ext>
            </a:extLst>
          </p:cNvPr>
          <p:cNvSpPr/>
          <p:nvPr/>
        </p:nvSpPr>
        <p:spPr>
          <a:xfrm>
            <a:off x="2574812" y="3526974"/>
            <a:ext cx="1027311" cy="338554"/>
          </a:xfrm>
          <a:prstGeom prst="roundRect">
            <a:avLst/>
          </a:prstGeom>
          <a:solidFill>
            <a:srgbClr val="5E9D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noProof="0"/>
              <a:t>Rep. Salariés universels</a:t>
            </a:r>
          </a:p>
        </p:txBody>
      </p:sp>
      <p:sp>
        <p:nvSpPr>
          <p:cNvPr id="88" name="Rectangle : coins arrondis 87">
            <a:extLst>
              <a:ext uri="{FF2B5EF4-FFF2-40B4-BE49-F238E27FC236}">
                <a16:creationId xmlns:a16="http://schemas.microsoft.com/office/drawing/2014/main" id="{817CDA6D-B920-D0B4-0AB3-DA48E9691D8A}"/>
              </a:ext>
            </a:extLst>
          </p:cNvPr>
          <p:cNvSpPr/>
          <p:nvPr/>
        </p:nvSpPr>
        <p:spPr>
          <a:xfrm>
            <a:off x="3682864" y="3502718"/>
            <a:ext cx="1024334" cy="338554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noProof="0"/>
              <a:t>Rep CSE</a:t>
            </a:r>
          </a:p>
        </p:txBody>
      </p:sp>
      <p:pic>
        <p:nvPicPr>
          <p:cNvPr id="92" name="Image 91">
            <a:extLst>
              <a:ext uri="{FF2B5EF4-FFF2-40B4-BE49-F238E27FC236}">
                <a16:creationId xmlns:a16="http://schemas.microsoft.com/office/drawing/2014/main" id="{51B34C6D-463F-5E28-88F4-92DFA0B5310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3951530" y="3995599"/>
            <a:ext cx="288000" cy="288000"/>
          </a:xfrm>
          <a:prstGeom prst="rect">
            <a:avLst/>
          </a:prstGeom>
        </p:spPr>
      </p:pic>
      <p:pic>
        <p:nvPicPr>
          <p:cNvPr id="94" name="Image 93">
            <a:extLst>
              <a:ext uri="{FF2B5EF4-FFF2-40B4-BE49-F238E27FC236}">
                <a16:creationId xmlns:a16="http://schemas.microsoft.com/office/drawing/2014/main" id="{485FA429-2C2B-3E25-008F-230F66F646C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3961471" y="5873258"/>
            <a:ext cx="288000" cy="288000"/>
          </a:xfrm>
          <a:prstGeom prst="rect">
            <a:avLst/>
          </a:prstGeom>
        </p:spPr>
      </p:pic>
      <p:pic>
        <p:nvPicPr>
          <p:cNvPr id="96" name="Image 95">
            <a:extLst>
              <a:ext uri="{FF2B5EF4-FFF2-40B4-BE49-F238E27FC236}">
                <a16:creationId xmlns:a16="http://schemas.microsoft.com/office/drawing/2014/main" id="{909E2752-EE05-6454-D78A-DB509658C24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3956425" y="5602193"/>
            <a:ext cx="288000" cy="288000"/>
          </a:xfrm>
          <a:prstGeom prst="rect">
            <a:avLst/>
          </a:prstGeom>
        </p:spPr>
      </p:pic>
      <p:pic>
        <p:nvPicPr>
          <p:cNvPr id="98" name="Image 97">
            <a:extLst>
              <a:ext uri="{FF2B5EF4-FFF2-40B4-BE49-F238E27FC236}">
                <a16:creationId xmlns:a16="http://schemas.microsoft.com/office/drawing/2014/main" id="{69159046-3FAA-EF06-90F6-7865AC9A30A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3937910" y="5298877"/>
            <a:ext cx="288000" cy="288000"/>
          </a:xfrm>
          <a:prstGeom prst="rect">
            <a:avLst/>
          </a:prstGeom>
        </p:spPr>
      </p:pic>
      <p:pic>
        <p:nvPicPr>
          <p:cNvPr id="100" name="Image 99">
            <a:extLst>
              <a:ext uri="{FF2B5EF4-FFF2-40B4-BE49-F238E27FC236}">
                <a16:creationId xmlns:a16="http://schemas.microsoft.com/office/drawing/2014/main" id="{D6B70169-17F3-ADEA-C5FA-DB474003A97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3956425" y="4989627"/>
            <a:ext cx="288000" cy="288000"/>
          </a:xfrm>
          <a:prstGeom prst="rect">
            <a:avLst/>
          </a:prstGeom>
        </p:spPr>
      </p:pic>
      <p:sp>
        <p:nvSpPr>
          <p:cNvPr id="102" name="Rectangle : coins arrondis 101">
            <a:extLst>
              <a:ext uri="{FF2B5EF4-FFF2-40B4-BE49-F238E27FC236}">
                <a16:creationId xmlns:a16="http://schemas.microsoft.com/office/drawing/2014/main" id="{F564D66F-8813-FB61-6B56-C5317EA14C77}"/>
              </a:ext>
            </a:extLst>
          </p:cNvPr>
          <p:cNvSpPr/>
          <p:nvPr/>
        </p:nvSpPr>
        <p:spPr>
          <a:xfrm>
            <a:off x="7928405" y="3504242"/>
            <a:ext cx="1187777" cy="338554"/>
          </a:xfrm>
          <a:prstGeom prst="roundRect">
            <a:avLst/>
          </a:prstGeom>
          <a:solidFill>
            <a:srgbClr val="5E9D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noProof="0"/>
              <a:t>Rep. Salariés universels</a:t>
            </a:r>
          </a:p>
        </p:txBody>
      </p:sp>
      <p:sp>
        <p:nvSpPr>
          <p:cNvPr id="104" name="Rectangle : coins arrondis 103">
            <a:extLst>
              <a:ext uri="{FF2B5EF4-FFF2-40B4-BE49-F238E27FC236}">
                <a16:creationId xmlns:a16="http://schemas.microsoft.com/office/drawing/2014/main" id="{1A3EFD37-4870-63A0-2991-12515AABCCC4}"/>
              </a:ext>
            </a:extLst>
          </p:cNvPr>
          <p:cNvSpPr/>
          <p:nvPr/>
        </p:nvSpPr>
        <p:spPr>
          <a:xfrm>
            <a:off x="9162081" y="3503084"/>
            <a:ext cx="1187777" cy="338554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noProof="0"/>
              <a:t>Rep CSE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F83FD6-514F-0116-D782-D1681EBEA7D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3961471" y="4647593"/>
            <a:ext cx="288000" cy="28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3D777B2-EFB2-0C10-A7C5-26132E12B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1491" y="5779622"/>
            <a:ext cx="252000" cy="252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7B84D1A-FAD9-3302-1A70-70BA1245FB32}"/>
              </a:ext>
            </a:extLst>
          </p:cNvPr>
          <p:cNvSpPr txBox="1"/>
          <p:nvPr/>
        </p:nvSpPr>
        <p:spPr>
          <a:xfrm>
            <a:off x="8457489" y="5980778"/>
            <a:ext cx="45592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noProof="0"/>
              <a:t>A venir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4945697-1240-62D5-1C0C-D11DD05C453B}"/>
              </a:ext>
            </a:extLst>
          </p:cNvPr>
          <p:cNvSpPr/>
          <p:nvPr/>
        </p:nvSpPr>
        <p:spPr>
          <a:xfrm>
            <a:off x="6525563" y="1530259"/>
            <a:ext cx="1480008" cy="1652091"/>
          </a:xfrm>
          <a:prstGeom prst="roundRect">
            <a:avLst/>
          </a:prstGeom>
          <a:noFill/>
          <a:ln>
            <a:solidFill>
              <a:srgbClr val="4CCC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B5C51983-A09C-75AD-8DA5-9DAADAEF60D0}"/>
              </a:ext>
            </a:extLst>
          </p:cNvPr>
          <p:cNvSpPr/>
          <p:nvPr/>
        </p:nvSpPr>
        <p:spPr>
          <a:xfrm>
            <a:off x="6714098" y="1321154"/>
            <a:ext cx="1187777" cy="338554"/>
          </a:xfrm>
          <a:prstGeom prst="roundRect">
            <a:avLst/>
          </a:prstGeom>
          <a:solidFill>
            <a:srgbClr val="4CCC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noProof="0"/>
              <a:t>Rep  salariés sociétaires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034DF30-660C-1D8D-ECA8-660308C8D593}"/>
              </a:ext>
            </a:extLst>
          </p:cNvPr>
          <p:cNvSpPr txBox="1"/>
          <p:nvPr/>
        </p:nvSpPr>
        <p:spPr>
          <a:xfrm>
            <a:off x="6955056" y="1958583"/>
            <a:ext cx="10418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noProof="0"/>
              <a:t>Election par les salariés sociétaires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7444043-FF9A-4BFD-696F-4C00C6BAC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8031" y="2288961"/>
            <a:ext cx="298318" cy="292943"/>
          </a:xfrm>
          <a:prstGeom prst="rect">
            <a:avLst/>
          </a:prstGeom>
        </p:spPr>
      </p:pic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8CE5E5BE-F525-BB72-838F-A2BF9C974F07}"/>
              </a:ext>
            </a:extLst>
          </p:cNvPr>
          <p:cNvSpPr/>
          <p:nvPr/>
        </p:nvSpPr>
        <p:spPr>
          <a:xfrm>
            <a:off x="4767018" y="3495443"/>
            <a:ext cx="1024334" cy="338554"/>
          </a:xfrm>
          <a:prstGeom prst="roundRect">
            <a:avLst/>
          </a:prstGeom>
          <a:solidFill>
            <a:srgbClr val="4CCC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noProof="0"/>
              <a:t>Rep sociétaires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B4869622-417D-3A10-5AC1-E653315CB9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41" y="4032081"/>
            <a:ext cx="216000" cy="212109"/>
          </a:xfrm>
          <a:prstGeom prst="rect">
            <a:avLst/>
          </a:prstGeom>
        </p:spPr>
      </p:pic>
      <p:pic>
        <p:nvPicPr>
          <p:cNvPr id="34" name="Image 33">
            <a:extLst>
              <a:ext uri="{FF2B5EF4-FFF2-40B4-BE49-F238E27FC236}">
                <a16:creationId xmlns:a16="http://schemas.microsoft.com/office/drawing/2014/main" id="{A859E6E3-9928-D40B-313C-4BC833CB98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4036" y="4361135"/>
            <a:ext cx="216000" cy="21210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3841EBED-0DE1-DC66-90C5-9FF5584D8D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4036" y="4689764"/>
            <a:ext cx="216000" cy="212109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9ED600E3-27E2-8828-E93D-AA4CC6E218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41" y="5018192"/>
            <a:ext cx="216000" cy="212109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CD0C99A-4865-26CC-7E1E-254FBD95C6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41" y="5328050"/>
            <a:ext cx="216000" cy="212109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E2EF9B7D-FE86-D08E-F511-0827C3A929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41" y="5619039"/>
            <a:ext cx="216000" cy="212109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BB508AFA-2D78-3319-8EF2-1EF4D621EC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4036" y="5927495"/>
            <a:ext cx="216000" cy="212109"/>
          </a:xfrm>
          <a:prstGeom prst="rect">
            <a:avLst/>
          </a:prstGeom>
        </p:spPr>
      </p:pic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9F169DEB-B953-D649-1E52-1E6F8E8A3534}"/>
              </a:ext>
            </a:extLst>
          </p:cNvPr>
          <p:cNvSpPr/>
          <p:nvPr/>
        </p:nvSpPr>
        <p:spPr>
          <a:xfrm>
            <a:off x="10428669" y="3509838"/>
            <a:ext cx="1024334" cy="338554"/>
          </a:xfrm>
          <a:prstGeom prst="roundRect">
            <a:avLst/>
          </a:prstGeom>
          <a:solidFill>
            <a:srgbClr val="4CCC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100" noProof="0"/>
              <a:t>Rep sociétaires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AEBB01D0-47F4-31BA-1E19-815ED75BA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5192" y="4046476"/>
            <a:ext cx="216000" cy="212109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D808B6EB-F3FF-3C68-A2FF-F035010DCA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5687" y="4375530"/>
            <a:ext cx="216000" cy="212109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8D518B79-DEB1-09B4-8FBF-9B727D7BC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5687" y="4704159"/>
            <a:ext cx="216000" cy="21210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373B746-B140-F689-EFD3-9CD5BD5913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5192" y="5032587"/>
            <a:ext cx="216000" cy="212109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744D590F-C7C8-DF74-493D-CE5AF0A43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5192" y="5342445"/>
            <a:ext cx="216000" cy="212109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003CBFBC-F14F-1DB8-0AC8-20D31565AD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05192" y="5633434"/>
            <a:ext cx="216000" cy="212109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DABA0D58-2CEE-541A-6610-1B3D7C8682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8173" y="5911203"/>
            <a:ext cx="216000" cy="212109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B90DF3DE-6200-0F73-4FD9-7385CFF20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0268" y="6199561"/>
            <a:ext cx="216000" cy="212109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5022B582-9FF2-6334-C1E3-1593903C168C}"/>
              </a:ext>
            </a:extLst>
          </p:cNvPr>
          <p:cNvSpPr txBox="1"/>
          <p:nvPr/>
        </p:nvSpPr>
        <p:spPr>
          <a:xfrm>
            <a:off x="1205050" y="1827278"/>
            <a:ext cx="524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10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467B01-013D-C7B2-93BB-E742736480CE}"/>
              </a:ext>
            </a:extLst>
          </p:cNvPr>
          <p:cNvSpPr txBox="1"/>
          <p:nvPr/>
        </p:nvSpPr>
        <p:spPr>
          <a:xfrm>
            <a:off x="1264833" y="2241786"/>
            <a:ext cx="524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3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EC9C5803-DC69-20FD-EB66-D6EAFF8EC3FB}"/>
              </a:ext>
            </a:extLst>
          </p:cNvPr>
          <p:cNvSpPr txBox="1"/>
          <p:nvPr/>
        </p:nvSpPr>
        <p:spPr>
          <a:xfrm>
            <a:off x="1259816" y="2687577"/>
            <a:ext cx="524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/>
              <a:t>2</a:t>
            </a:r>
          </a:p>
        </p:txBody>
      </p:sp>
      <p:sp>
        <p:nvSpPr>
          <p:cNvPr id="53" name="Espace réservé du numéro de diapositive 52">
            <a:extLst>
              <a:ext uri="{FF2B5EF4-FFF2-40B4-BE49-F238E27FC236}">
                <a16:creationId xmlns:a16="http://schemas.microsoft.com/office/drawing/2014/main" id="{1339A743-13A7-4669-8E5C-B9557C643A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120820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2267A-AFD5-9E42-B818-CE2B49C46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84777A-2B29-ED6E-77C6-56710A434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63957"/>
            <a:ext cx="10515600" cy="1325563"/>
          </a:xfrm>
        </p:spPr>
        <p:txBody>
          <a:bodyPr>
            <a:noAutofit/>
          </a:bodyPr>
          <a:lstStyle/>
          <a:p>
            <a:r>
              <a:rPr lang="fr-FR" sz="3200" b="1" noProof="0"/>
              <a:t>Chronologie branche</a:t>
            </a:r>
            <a:br>
              <a:rPr lang="fr-FR" sz="3200" b="1" noProof="0"/>
            </a:br>
            <a:r>
              <a:rPr lang="fr-FR" sz="3200" b="1" noProof="0"/>
              <a:t>des élections CSE et COS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FD9D8C8-29C3-A27A-3FD1-234084AED2C6}"/>
              </a:ext>
            </a:extLst>
          </p:cNvPr>
          <p:cNvSpPr/>
          <p:nvPr/>
        </p:nvSpPr>
        <p:spPr>
          <a:xfrm>
            <a:off x="2343151" y="2814636"/>
            <a:ext cx="2981325" cy="1457325"/>
          </a:xfrm>
          <a:prstGeom prst="roundRect">
            <a:avLst/>
          </a:prstGeom>
          <a:solidFill>
            <a:srgbClr val="9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/>
              <a:t>Elections CSE puis élections COS </a:t>
            </a:r>
          </a:p>
          <a:p>
            <a:pPr algn="ctr"/>
            <a:r>
              <a:rPr lang="fr-FR" sz="2400" noProof="0"/>
              <a:t>6 sections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74C886B-F464-07A6-8FA9-5148C13B5F38}"/>
              </a:ext>
            </a:extLst>
          </p:cNvPr>
          <p:cNvSpPr/>
          <p:nvPr/>
        </p:nvSpPr>
        <p:spPr>
          <a:xfrm>
            <a:off x="6867525" y="2814636"/>
            <a:ext cx="2981325" cy="1457325"/>
          </a:xfrm>
          <a:prstGeom prst="roundRect">
            <a:avLst/>
          </a:prstGeom>
          <a:solidFill>
            <a:srgbClr val="FF9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noProof="0"/>
              <a:t>Elections COS puis  élections CSE </a:t>
            </a:r>
          </a:p>
          <a:p>
            <a:pPr algn="ctr"/>
            <a:r>
              <a:rPr lang="fr-FR" sz="2400" noProof="0"/>
              <a:t>9 sections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1D020EB-BFA5-F1CF-C771-9C575CFBCA23}"/>
              </a:ext>
            </a:extLst>
          </p:cNvPr>
          <p:cNvSpPr txBox="1"/>
          <p:nvPr/>
        </p:nvSpPr>
        <p:spPr>
          <a:xfrm>
            <a:off x="2581275" y="4271961"/>
            <a:ext cx="2190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>
                <a:solidFill>
                  <a:srgbClr val="979BFF"/>
                </a:solidFill>
              </a:rPr>
              <a:t>CEIDF</a:t>
            </a:r>
          </a:p>
          <a:p>
            <a:r>
              <a:rPr lang="fr-FR" b="1" noProof="0">
                <a:solidFill>
                  <a:srgbClr val="979BFF"/>
                </a:solidFill>
              </a:rPr>
              <a:t>CERA</a:t>
            </a:r>
          </a:p>
          <a:p>
            <a:r>
              <a:rPr lang="fr-FR" b="1" noProof="0">
                <a:solidFill>
                  <a:srgbClr val="979BFF"/>
                </a:solidFill>
              </a:rPr>
              <a:t>CEAPC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5150D9B-32C1-FC2E-EB3F-A816FF73A40D}"/>
              </a:ext>
            </a:extLst>
          </p:cNvPr>
          <p:cNvSpPr txBox="1"/>
          <p:nvPr/>
        </p:nvSpPr>
        <p:spPr>
          <a:xfrm>
            <a:off x="6996683" y="4338636"/>
            <a:ext cx="2190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>
                <a:solidFill>
                  <a:srgbClr val="FF9857"/>
                </a:solidFill>
              </a:rPr>
              <a:t>CELDA</a:t>
            </a:r>
          </a:p>
          <a:p>
            <a:r>
              <a:rPr lang="fr-FR" b="1" noProof="0">
                <a:solidFill>
                  <a:srgbClr val="FF9857"/>
                </a:solidFill>
              </a:rPr>
              <a:t>CEBPL</a:t>
            </a:r>
          </a:p>
          <a:p>
            <a:r>
              <a:rPr lang="fr-FR" b="1" noProof="0">
                <a:solidFill>
                  <a:srgbClr val="FF9857"/>
                </a:solidFill>
              </a:rPr>
              <a:t>CECAZ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E386FF-3262-BF54-D9AC-A34FAD3DF141}"/>
              </a:ext>
            </a:extLst>
          </p:cNvPr>
          <p:cNvSpPr txBox="1"/>
          <p:nvPr/>
        </p:nvSpPr>
        <p:spPr>
          <a:xfrm>
            <a:off x="9030843" y="4338636"/>
            <a:ext cx="2190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>
                <a:solidFill>
                  <a:srgbClr val="FF9857"/>
                </a:solidFill>
              </a:rPr>
              <a:t>CELR</a:t>
            </a:r>
          </a:p>
          <a:p>
            <a:r>
              <a:rPr lang="fr-FR" b="1" noProof="0">
                <a:solidFill>
                  <a:srgbClr val="FF9857"/>
                </a:solidFill>
              </a:rPr>
              <a:t>CEPAC</a:t>
            </a:r>
          </a:p>
          <a:p>
            <a:r>
              <a:rPr lang="fr-FR" b="1" noProof="0">
                <a:solidFill>
                  <a:srgbClr val="FF9857"/>
                </a:solidFill>
              </a:rPr>
              <a:t>CELC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4DCF078-A6C1-AE88-AE5D-16F17CCE9F64}"/>
              </a:ext>
            </a:extLst>
          </p:cNvPr>
          <p:cNvSpPr txBox="1"/>
          <p:nvPr/>
        </p:nvSpPr>
        <p:spPr>
          <a:xfrm>
            <a:off x="3905834" y="4285485"/>
            <a:ext cx="2190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>
                <a:solidFill>
                  <a:srgbClr val="979BFF"/>
                </a:solidFill>
              </a:rPr>
              <a:t>CEGEE</a:t>
            </a:r>
          </a:p>
          <a:p>
            <a:r>
              <a:rPr lang="fr-FR" b="1" noProof="0">
                <a:solidFill>
                  <a:srgbClr val="979BFF"/>
                </a:solidFill>
              </a:rPr>
              <a:t>CEMP</a:t>
            </a:r>
          </a:p>
          <a:p>
            <a:r>
              <a:rPr lang="fr-FR" b="1" noProof="0">
                <a:solidFill>
                  <a:srgbClr val="979BFF"/>
                </a:solidFill>
              </a:rPr>
              <a:t>CEN</a:t>
            </a:r>
          </a:p>
          <a:p>
            <a:endParaRPr lang="fr-FR" b="1" noProof="0">
              <a:solidFill>
                <a:srgbClr val="979BFF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9061D0-FB46-7E24-5F05-A2E89968C737}"/>
              </a:ext>
            </a:extLst>
          </p:cNvPr>
          <p:cNvSpPr txBox="1"/>
          <p:nvPr/>
        </p:nvSpPr>
        <p:spPr>
          <a:xfrm>
            <a:off x="8013763" y="4338636"/>
            <a:ext cx="2190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>
                <a:solidFill>
                  <a:srgbClr val="FF9857"/>
                </a:solidFill>
              </a:rPr>
              <a:t>CEBFC</a:t>
            </a:r>
          </a:p>
          <a:p>
            <a:r>
              <a:rPr lang="fr-FR" b="1" noProof="0">
                <a:solidFill>
                  <a:srgbClr val="FF9857"/>
                </a:solidFill>
              </a:rPr>
              <a:t>CEPAL</a:t>
            </a:r>
          </a:p>
          <a:p>
            <a:r>
              <a:rPr lang="fr-FR" b="1" noProof="0">
                <a:solidFill>
                  <a:srgbClr val="FF9857"/>
                </a:solidFill>
              </a:rPr>
              <a:t>CEHDF</a:t>
            </a:r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6C510178-4B30-20F7-FAE9-A00E234FDD7E}"/>
              </a:ext>
            </a:extLst>
          </p:cNvPr>
          <p:cNvSpPr/>
          <p:nvPr/>
        </p:nvSpPr>
        <p:spPr>
          <a:xfrm>
            <a:off x="391693" y="2946845"/>
            <a:ext cx="2189582" cy="262651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18264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90DA6C93-1287-A366-CAFD-0487B9F9240F}"/>
              </a:ext>
            </a:extLst>
          </p:cNvPr>
          <p:cNvSpPr/>
          <p:nvPr/>
        </p:nvSpPr>
        <p:spPr>
          <a:xfrm>
            <a:off x="5001210" y="2916055"/>
            <a:ext cx="2189582" cy="262651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18264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22B7B6A2-E16E-0400-DBFD-C32A72B1741C}"/>
              </a:ext>
            </a:extLst>
          </p:cNvPr>
          <p:cNvSpPr/>
          <p:nvPr/>
        </p:nvSpPr>
        <p:spPr>
          <a:xfrm>
            <a:off x="9610727" y="2885265"/>
            <a:ext cx="2189582" cy="262651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18264"/>
            </a:stretch>
          </a:blipFill>
        </p:spPr>
        <p:txBody>
          <a:bodyPr/>
          <a:lstStyle/>
          <a:p>
            <a:endParaRPr lang="fr-FR" sz="1200" noProof="0"/>
          </a:p>
        </p:txBody>
      </p:sp>
      <p:pic>
        <p:nvPicPr>
          <p:cNvPr id="15" name="Graphique 14" descr="Avertissement avec un remplissage uni">
            <a:extLst>
              <a:ext uri="{FF2B5EF4-FFF2-40B4-BE49-F238E27FC236}">
                <a16:creationId xmlns:a16="http://schemas.microsoft.com/office/drawing/2014/main" id="{63291118-3DA2-4C43-E55E-4118A87635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77658" y="5597077"/>
            <a:ext cx="914400" cy="9144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B67FB03-2421-DF28-D655-F80976B6AA2E}"/>
              </a:ext>
            </a:extLst>
          </p:cNvPr>
          <p:cNvSpPr txBox="1"/>
          <p:nvPr/>
        </p:nvSpPr>
        <p:spPr>
          <a:xfrm>
            <a:off x="8092058" y="5542430"/>
            <a:ext cx="3129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Candidat rep salariés universels = Penser qu’il ne pourra pas être membre des 2 instances (COS et CSE)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3920923-AB90-A9AF-7650-B028779B8ACD}"/>
              </a:ext>
            </a:extLst>
          </p:cNvPr>
          <p:cNvSpPr txBox="1"/>
          <p:nvPr/>
        </p:nvSpPr>
        <p:spPr>
          <a:xfrm>
            <a:off x="2796363" y="2196523"/>
            <a:ext cx="2204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noProof="0"/>
              <a:t>CSE  en 1er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2F2486A-97D6-0A47-5876-7B9E80D0F86B}"/>
              </a:ext>
            </a:extLst>
          </p:cNvPr>
          <p:cNvSpPr txBox="1"/>
          <p:nvPr/>
        </p:nvSpPr>
        <p:spPr>
          <a:xfrm>
            <a:off x="7320737" y="2196523"/>
            <a:ext cx="2204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noProof="0"/>
              <a:t>COS en 1er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62062FC7-5BFD-7E56-126B-87CCAE0F8AD0}"/>
              </a:ext>
            </a:extLst>
          </p:cNvPr>
          <p:cNvSpPr/>
          <p:nvPr/>
        </p:nvSpPr>
        <p:spPr>
          <a:xfrm>
            <a:off x="6867525" y="5414212"/>
            <a:ext cx="4354069" cy="12798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B26EB0D9-E4EC-A5FA-76A4-540C4BA769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1022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4747" y="1443196"/>
            <a:ext cx="6291961" cy="6291961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-5399999">
            <a:off x="3629010" y="3319681"/>
            <a:ext cx="483307" cy="3022300"/>
          </a:xfrm>
          <a:custGeom>
            <a:avLst/>
            <a:gdLst/>
            <a:ahLst/>
            <a:cxnLst/>
            <a:rect l="l" t="t" r="r" b="b"/>
            <a:pathLst>
              <a:path w="724960" h="4533450">
                <a:moveTo>
                  <a:pt x="0" y="0"/>
                </a:moveTo>
                <a:lnTo>
                  <a:pt x="724960" y="0"/>
                </a:lnTo>
                <a:lnTo>
                  <a:pt x="724960" y="4533451"/>
                </a:lnTo>
                <a:lnTo>
                  <a:pt x="0" y="45334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4206" b="-13"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4" name="Freeform 4"/>
          <p:cNvSpPr/>
          <p:nvPr/>
        </p:nvSpPr>
        <p:spPr>
          <a:xfrm rot="5400000">
            <a:off x="8079683" y="2836375"/>
            <a:ext cx="483307" cy="3022300"/>
          </a:xfrm>
          <a:custGeom>
            <a:avLst/>
            <a:gdLst/>
            <a:ahLst/>
            <a:cxnLst/>
            <a:rect l="l" t="t" r="r" b="b"/>
            <a:pathLst>
              <a:path w="724960" h="4533450">
                <a:moveTo>
                  <a:pt x="0" y="0"/>
                </a:moveTo>
                <a:lnTo>
                  <a:pt x="724960" y="0"/>
                </a:lnTo>
                <a:lnTo>
                  <a:pt x="724960" y="4533450"/>
                </a:lnTo>
                <a:lnTo>
                  <a:pt x="0" y="45334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4206" b="-13"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6" name="Freeform 6"/>
          <p:cNvSpPr/>
          <p:nvPr/>
        </p:nvSpPr>
        <p:spPr>
          <a:xfrm rot="-2699999">
            <a:off x="4109921" y="1675353"/>
            <a:ext cx="483307" cy="3022300"/>
          </a:xfrm>
          <a:custGeom>
            <a:avLst/>
            <a:gdLst/>
            <a:ahLst/>
            <a:cxnLst/>
            <a:rect l="l" t="t" r="r" b="b"/>
            <a:pathLst>
              <a:path w="724960" h="4533450">
                <a:moveTo>
                  <a:pt x="0" y="0"/>
                </a:moveTo>
                <a:lnTo>
                  <a:pt x="724960" y="0"/>
                </a:lnTo>
                <a:lnTo>
                  <a:pt x="724960" y="4533450"/>
                </a:lnTo>
                <a:lnTo>
                  <a:pt x="0" y="45334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4206" b="-13"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7" name="Freeform 7"/>
          <p:cNvSpPr/>
          <p:nvPr/>
        </p:nvSpPr>
        <p:spPr>
          <a:xfrm rot="8100000">
            <a:off x="7598772" y="4480704"/>
            <a:ext cx="483307" cy="3022300"/>
          </a:xfrm>
          <a:custGeom>
            <a:avLst/>
            <a:gdLst/>
            <a:ahLst/>
            <a:cxnLst/>
            <a:rect l="l" t="t" r="r" b="b"/>
            <a:pathLst>
              <a:path w="724960" h="4533450">
                <a:moveTo>
                  <a:pt x="0" y="0"/>
                </a:moveTo>
                <a:lnTo>
                  <a:pt x="724960" y="0"/>
                </a:lnTo>
                <a:lnTo>
                  <a:pt x="724960" y="4533451"/>
                </a:lnTo>
                <a:lnTo>
                  <a:pt x="0" y="45334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4206" b="-13"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8" name="Freeform 8"/>
          <p:cNvSpPr/>
          <p:nvPr/>
        </p:nvSpPr>
        <p:spPr>
          <a:xfrm>
            <a:off x="5612693" y="322340"/>
            <a:ext cx="483307" cy="3022300"/>
          </a:xfrm>
          <a:custGeom>
            <a:avLst/>
            <a:gdLst/>
            <a:ahLst/>
            <a:cxnLst/>
            <a:rect l="l" t="t" r="r" b="b"/>
            <a:pathLst>
              <a:path w="724960" h="4533450">
                <a:moveTo>
                  <a:pt x="0" y="0"/>
                </a:moveTo>
                <a:lnTo>
                  <a:pt x="724960" y="0"/>
                </a:lnTo>
                <a:lnTo>
                  <a:pt x="724960" y="4533450"/>
                </a:lnTo>
                <a:lnTo>
                  <a:pt x="0" y="45334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4206" b="-13"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9" name="Freeform 9"/>
          <p:cNvSpPr/>
          <p:nvPr/>
        </p:nvSpPr>
        <p:spPr>
          <a:xfrm rot="-8100000">
            <a:off x="4451671" y="4822453"/>
            <a:ext cx="483307" cy="3022300"/>
          </a:xfrm>
          <a:custGeom>
            <a:avLst/>
            <a:gdLst/>
            <a:ahLst/>
            <a:cxnLst/>
            <a:rect l="l" t="t" r="r" b="b"/>
            <a:pathLst>
              <a:path w="724960" h="4533450">
                <a:moveTo>
                  <a:pt x="0" y="0"/>
                </a:moveTo>
                <a:lnTo>
                  <a:pt x="724960" y="0"/>
                </a:lnTo>
                <a:lnTo>
                  <a:pt x="724960" y="4533451"/>
                </a:lnTo>
                <a:lnTo>
                  <a:pt x="0" y="45334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4206" b="-13"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10" name="Freeform 10"/>
          <p:cNvSpPr/>
          <p:nvPr/>
        </p:nvSpPr>
        <p:spPr>
          <a:xfrm rot="2700000">
            <a:off x="7257023" y="1333603"/>
            <a:ext cx="483307" cy="3022300"/>
          </a:xfrm>
          <a:custGeom>
            <a:avLst/>
            <a:gdLst/>
            <a:ahLst/>
            <a:cxnLst/>
            <a:rect l="l" t="t" r="r" b="b"/>
            <a:pathLst>
              <a:path w="724960" h="4533450">
                <a:moveTo>
                  <a:pt x="0" y="0"/>
                </a:moveTo>
                <a:lnTo>
                  <a:pt x="724960" y="0"/>
                </a:lnTo>
                <a:lnTo>
                  <a:pt x="724960" y="4533450"/>
                </a:lnTo>
                <a:lnTo>
                  <a:pt x="0" y="45334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114206" b="-13"/>
            </a:stretch>
          </a:blipFill>
        </p:spPr>
        <p:txBody>
          <a:bodyPr/>
          <a:lstStyle/>
          <a:p>
            <a:endParaRPr lang="fr-FR" noProof="0"/>
          </a:p>
        </p:txBody>
      </p:sp>
      <p:grpSp>
        <p:nvGrpSpPr>
          <p:cNvPr id="11" name="Group 11"/>
          <p:cNvGrpSpPr/>
          <p:nvPr/>
        </p:nvGrpSpPr>
        <p:grpSpPr>
          <a:xfrm rot="-4049999">
            <a:off x="3314185" y="3383373"/>
            <a:ext cx="508000" cy="317500"/>
            <a:chOff x="0" y="0"/>
            <a:chExt cx="722716" cy="45169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22716" cy="451697"/>
            </a:xfrm>
            <a:custGeom>
              <a:avLst/>
              <a:gdLst/>
              <a:ahLst/>
              <a:cxnLst/>
              <a:rect l="l" t="t" r="r" b="b"/>
              <a:pathLst>
                <a:path w="722716" h="451697">
                  <a:moveTo>
                    <a:pt x="361358" y="0"/>
                  </a:moveTo>
                  <a:lnTo>
                    <a:pt x="722716" y="451697"/>
                  </a:lnTo>
                  <a:lnTo>
                    <a:pt x="0" y="451697"/>
                  </a:lnTo>
                  <a:lnTo>
                    <a:pt x="361358" y="0"/>
                  </a:lnTo>
                  <a:close/>
                </a:path>
              </a:pathLst>
            </a:custGeom>
            <a:solidFill>
              <a:srgbClr val="A2D34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2924" y="181142"/>
              <a:ext cx="496867" cy="238292"/>
            </a:xfrm>
            <a:prstGeom prst="rect">
              <a:avLst/>
            </a:prstGeom>
          </p:spPr>
          <p:txBody>
            <a:bodyPr lIns="41599" tIns="41599" rIns="41599" bIns="41599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grpSp>
        <p:nvGrpSpPr>
          <p:cNvPr id="14" name="Group 14"/>
          <p:cNvGrpSpPr/>
          <p:nvPr/>
        </p:nvGrpSpPr>
        <p:grpSpPr>
          <a:xfrm rot="6750000">
            <a:off x="8369815" y="5477484"/>
            <a:ext cx="508000" cy="317500"/>
            <a:chOff x="0" y="0"/>
            <a:chExt cx="722716" cy="45169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22716" cy="451697"/>
            </a:xfrm>
            <a:custGeom>
              <a:avLst/>
              <a:gdLst/>
              <a:ahLst/>
              <a:cxnLst/>
              <a:rect l="l" t="t" r="r" b="b"/>
              <a:pathLst>
                <a:path w="722716" h="451697">
                  <a:moveTo>
                    <a:pt x="361358" y="0"/>
                  </a:moveTo>
                  <a:lnTo>
                    <a:pt x="722716" y="451697"/>
                  </a:lnTo>
                  <a:lnTo>
                    <a:pt x="0" y="451697"/>
                  </a:lnTo>
                  <a:lnTo>
                    <a:pt x="361358" y="0"/>
                  </a:lnTo>
                  <a:close/>
                </a:path>
              </a:pathLst>
            </a:custGeom>
            <a:solidFill>
              <a:srgbClr val="8878D9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924" y="181142"/>
              <a:ext cx="496867" cy="238292"/>
            </a:xfrm>
            <a:prstGeom prst="rect">
              <a:avLst/>
            </a:prstGeom>
          </p:spPr>
          <p:txBody>
            <a:bodyPr lIns="41599" tIns="41599" rIns="41599" bIns="41599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grpSp>
        <p:nvGrpSpPr>
          <p:cNvPr id="17" name="Group 17"/>
          <p:cNvGrpSpPr/>
          <p:nvPr/>
        </p:nvGrpSpPr>
        <p:grpSpPr>
          <a:xfrm rot="-6749999">
            <a:off x="3314185" y="5477484"/>
            <a:ext cx="508000" cy="317500"/>
            <a:chOff x="0" y="0"/>
            <a:chExt cx="722716" cy="4516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22716" cy="451697"/>
            </a:xfrm>
            <a:custGeom>
              <a:avLst/>
              <a:gdLst/>
              <a:ahLst/>
              <a:cxnLst/>
              <a:rect l="l" t="t" r="r" b="b"/>
              <a:pathLst>
                <a:path w="722716" h="451697">
                  <a:moveTo>
                    <a:pt x="361358" y="0"/>
                  </a:moveTo>
                  <a:lnTo>
                    <a:pt x="722716" y="451697"/>
                  </a:lnTo>
                  <a:lnTo>
                    <a:pt x="0" y="451697"/>
                  </a:lnTo>
                  <a:lnTo>
                    <a:pt x="361358" y="0"/>
                  </a:lnTo>
                  <a:close/>
                </a:path>
              </a:pathLst>
            </a:custGeom>
            <a:solidFill>
              <a:srgbClr val="FFC400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2924" y="181142"/>
              <a:ext cx="496867" cy="238292"/>
            </a:xfrm>
            <a:prstGeom prst="rect">
              <a:avLst/>
            </a:prstGeom>
          </p:spPr>
          <p:txBody>
            <a:bodyPr lIns="41599" tIns="41599" rIns="41599" bIns="41599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grpSp>
        <p:nvGrpSpPr>
          <p:cNvPr id="20" name="Group 20"/>
          <p:cNvGrpSpPr/>
          <p:nvPr/>
        </p:nvGrpSpPr>
        <p:grpSpPr>
          <a:xfrm rot="4050000">
            <a:off x="8369815" y="3383373"/>
            <a:ext cx="508000" cy="317500"/>
            <a:chOff x="0" y="0"/>
            <a:chExt cx="722716" cy="45169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22716" cy="451697"/>
            </a:xfrm>
            <a:custGeom>
              <a:avLst/>
              <a:gdLst/>
              <a:ahLst/>
              <a:cxnLst/>
              <a:rect l="l" t="t" r="r" b="b"/>
              <a:pathLst>
                <a:path w="722716" h="451697">
                  <a:moveTo>
                    <a:pt x="361358" y="0"/>
                  </a:moveTo>
                  <a:lnTo>
                    <a:pt x="722716" y="451697"/>
                  </a:lnTo>
                  <a:lnTo>
                    <a:pt x="0" y="451697"/>
                  </a:lnTo>
                  <a:lnTo>
                    <a:pt x="361358" y="0"/>
                  </a:lnTo>
                  <a:close/>
                </a:path>
              </a:pathLst>
            </a:custGeom>
            <a:solidFill>
              <a:srgbClr val="3F9CED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12924" y="181142"/>
              <a:ext cx="496867" cy="238292"/>
            </a:xfrm>
            <a:prstGeom prst="rect">
              <a:avLst/>
            </a:prstGeom>
          </p:spPr>
          <p:txBody>
            <a:bodyPr lIns="41599" tIns="41599" rIns="41599" bIns="41599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grpSp>
        <p:nvGrpSpPr>
          <p:cNvPr id="23" name="Group 23"/>
          <p:cNvGrpSpPr/>
          <p:nvPr/>
        </p:nvGrpSpPr>
        <p:grpSpPr>
          <a:xfrm rot="1350000">
            <a:off x="6889055" y="1902613"/>
            <a:ext cx="508000" cy="317500"/>
            <a:chOff x="0" y="0"/>
            <a:chExt cx="722716" cy="45169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22716" cy="451697"/>
            </a:xfrm>
            <a:custGeom>
              <a:avLst/>
              <a:gdLst/>
              <a:ahLst/>
              <a:cxnLst/>
              <a:rect l="l" t="t" r="r" b="b"/>
              <a:pathLst>
                <a:path w="722716" h="451697">
                  <a:moveTo>
                    <a:pt x="361358" y="0"/>
                  </a:moveTo>
                  <a:lnTo>
                    <a:pt x="722716" y="451697"/>
                  </a:lnTo>
                  <a:lnTo>
                    <a:pt x="0" y="451697"/>
                  </a:lnTo>
                  <a:lnTo>
                    <a:pt x="361358" y="0"/>
                  </a:lnTo>
                  <a:close/>
                </a:path>
              </a:pathLst>
            </a:custGeom>
            <a:solidFill>
              <a:srgbClr val="00BBD2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12924" y="181142"/>
              <a:ext cx="496867" cy="238292"/>
            </a:xfrm>
            <a:prstGeom prst="rect">
              <a:avLst/>
            </a:prstGeom>
          </p:spPr>
          <p:txBody>
            <a:bodyPr lIns="41599" tIns="41599" rIns="41599" bIns="41599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grpSp>
        <p:nvGrpSpPr>
          <p:cNvPr id="26" name="Group 26"/>
          <p:cNvGrpSpPr/>
          <p:nvPr/>
        </p:nvGrpSpPr>
        <p:grpSpPr>
          <a:xfrm rot="-1349999">
            <a:off x="4794945" y="1902613"/>
            <a:ext cx="508000" cy="317500"/>
            <a:chOff x="0" y="0"/>
            <a:chExt cx="722716" cy="451697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22716" cy="451697"/>
            </a:xfrm>
            <a:custGeom>
              <a:avLst/>
              <a:gdLst/>
              <a:ahLst/>
              <a:cxnLst/>
              <a:rect l="l" t="t" r="r" b="b"/>
              <a:pathLst>
                <a:path w="722716" h="451697">
                  <a:moveTo>
                    <a:pt x="361358" y="0"/>
                  </a:moveTo>
                  <a:lnTo>
                    <a:pt x="722716" y="451697"/>
                  </a:lnTo>
                  <a:lnTo>
                    <a:pt x="0" y="451697"/>
                  </a:lnTo>
                  <a:lnTo>
                    <a:pt x="361358" y="0"/>
                  </a:lnTo>
                  <a:close/>
                </a:path>
              </a:pathLst>
            </a:custGeom>
            <a:solidFill>
              <a:srgbClr val="00D19D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2924" y="181142"/>
              <a:ext cx="496867" cy="238292"/>
            </a:xfrm>
            <a:prstGeom prst="rect">
              <a:avLst/>
            </a:prstGeom>
          </p:spPr>
          <p:txBody>
            <a:bodyPr lIns="41599" tIns="41599" rIns="41599" bIns="41599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sp>
        <p:nvSpPr>
          <p:cNvPr id="29" name="AutoShape 29"/>
          <p:cNvSpPr/>
          <p:nvPr/>
        </p:nvSpPr>
        <p:spPr>
          <a:xfrm flipH="1">
            <a:off x="3129414" y="4347525"/>
            <a:ext cx="0" cy="750062"/>
          </a:xfrm>
          <a:prstGeom prst="line">
            <a:avLst/>
          </a:prstGeom>
          <a:ln w="76200" cap="flat">
            <a:solidFill>
              <a:srgbClr val="FFC4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30" name="AutoShape 30"/>
          <p:cNvSpPr/>
          <p:nvPr/>
        </p:nvSpPr>
        <p:spPr>
          <a:xfrm>
            <a:off x="9244309" y="4959306"/>
            <a:ext cx="0" cy="750062"/>
          </a:xfrm>
          <a:prstGeom prst="line">
            <a:avLst/>
          </a:prstGeom>
          <a:ln w="76200" cap="flat">
            <a:solidFill>
              <a:srgbClr val="8878D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31" name="AutoShape 31"/>
          <p:cNvSpPr/>
          <p:nvPr/>
        </p:nvSpPr>
        <p:spPr>
          <a:xfrm flipH="1">
            <a:off x="3198515" y="2323976"/>
            <a:ext cx="0" cy="750062"/>
          </a:xfrm>
          <a:prstGeom prst="line">
            <a:avLst/>
          </a:prstGeom>
          <a:ln w="76200" cap="flat">
            <a:solidFill>
              <a:srgbClr val="A2D34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32" name="AutoShape 32"/>
          <p:cNvSpPr/>
          <p:nvPr/>
        </p:nvSpPr>
        <p:spPr>
          <a:xfrm>
            <a:off x="9145363" y="3730840"/>
            <a:ext cx="0" cy="750062"/>
          </a:xfrm>
          <a:prstGeom prst="line">
            <a:avLst/>
          </a:prstGeom>
          <a:ln w="76200" cap="flat">
            <a:solidFill>
              <a:srgbClr val="3F9CE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33" name="Freeform 33"/>
          <p:cNvSpPr/>
          <p:nvPr/>
        </p:nvSpPr>
        <p:spPr>
          <a:xfrm>
            <a:off x="4086509" y="5111948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34" name="Freeform 34"/>
          <p:cNvSpPr/>
          <p:nvPr/>
        </p:nvSpPr>
        <p:spPr>
          <a:xfrm>
            <a:off x="4086509" y="3705917"/>
            <a:ext cx="270764" cy="406400"/>
          </a:xfrm>
          <a:custGeom>
            <a:avLst/>
            <a:gdLst/>
            <a:ahLst/>
            <a:cxnLst/>
            <a:rect l="l" t="t" r="r" b="b"/>
            <a:pathLst>
              <a:path w="406146" h="609600">
                <a:moveTo>
                  <a:pt x="0" y="0"/>
                </a:moveTo>
                <a:lnTo>
                  <a:pt x="406146" y="0"/>
                </a:lnTo>
                <a:lnTo>
                  <a:pt x="406146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35" name="Freeform 35"/>
          <p:cNvSpPr/>
          <p:nvPr/>
        </p:nvSpPr>
        <p:spPr>
          <a:xfrm>
            <a:off x="5048945" y="2619168"/>
            <a:ext cx="406400" cy="4064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0" y="0"/>
                </a:moveTo>
                <a:lnTo>
                  <a:pt x="609600" y="0"/>
                </a:lnTo>
                <a:lnTo>
                  <a:pt x="6096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36" name="Freeform 36"/>
          <p:cNvSpPr/>
          <p:nvPr/>
        </p:nvSpPr>
        <p:spPr>
          <a:xfrm>
            <a:off x="6671656" y="2475339"/>
            <a:ext cx="304800" cy="406400"/>
          </a:xfrm>
          <a:custGeom>
            <a:avLst/>
            <a:gdLst/>
            <a:ahLst/>
            <a:cxnLst/>
            <a:rect l="l" t="t" r="r" b="b"/>
            <a:pathLst>
              <a:path w="457200" h="609600">
                <a:moveTo>
                  <a:pt x="0" y="0"/>
                </a:moveTo>
                <a:lnTo>
                  <a:pt x="457200" y="0"/>
                </a:lnTo>
                <a:lnTo>
                  <a:pt x="457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37" name="Freeform 37"/>
          <p:cNvSpPr/>
          <p:nvPr/>
        </p:nvSpPr>
        <p:spPr>
          <a:xfrm>
            <a:off x="7648647" y="3601608"/>
            <a:ext cx="406400" cy="389636"/>
          </a:xfrm>
          <a:custGeom>
            <a:avLst/>
            <a:gdLst/>
            <a:ahLst/>
            <a:cxnLst/>
            <a:rect l="l" t="t" r="r" b="b"/>
            <a:pathLst>
              <a:path w="609600" h="584454">
                <a:moveTo>
                  <a:pt x="0" y="0"/>
                </a:moveTo>
                <a:lnTo>
                  <a:pt x="609600" y="0"/>
                </a:lnTo>
                <a:lnTo>
                  <a:pt x="609600" y="584454"/>
                </a:lnTo>
                <a:lnTo>
                  <a:pt x="0" y="5844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38" name="Freeform 38"/>
          <p:cNvSpPr/>
          <p:nvPr/>
        </p:nvSpPr>
        <p:spPr>
          <a:xfrm>
            <a:off x="7648647" y="5111948"/>
            <a:ext cx="406400" cy="372364"/>
          </a:xfrm>
          <a:custGeom>
            <a:avLst/>
            <a:gdLst/>
            <a:ahLst/>
            <a:cxnLst/>
            <a:rect l="l" t="t" r="r" b="b"/>
            <a:pathLst>
              <a:path w="609600" h="558546">
                <a:moveTo>
                  <a:pt x="0" y="0"/>
                </a:moveTo>
                <a:lnTo>
                  <a:pt x="609600" y="0"/>
                </a:lnTo>
                <a:lnTo>
                  <a:pt x="609600" y="558546"/>
                </a:lnTo>
                <a:lnTo>
                  <a:pt x="0" y="5585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46" name="TextBox 46"/>
          <p:cNvSpPr txBox="1"/>
          <p:nvPr/>
        </p:nvSpPr>
        <p:spPr>
          <a:xfrm>
            <a:off x="9309817" y="3705917"/>
            <a:ext cx="2348238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fr-FR" sz="1200" b="1" noProof="0"/>
              <a:t>Examiner, questionner les projets importants </a:t>
            </a:r>
            <a:r>
              <a:rPr lang="fr-FR" sz="1200" noProof="0"/>
              <a:t>: investissements, restructuration, évolution de l’activité, stratégie, emploi, etc. </a:t>
            </a:r>
          </a:p>
          <a:p>
            <a:pPr lvl="0"/>
            <a:r>
              <a:rPr lang="fr-FR" sz="1200" b="1" noProof="0"/>
              <a:t>Préparer les dossiers </a:t>
            </a:r>
            <a:r>
              <a:rPr lang="fr-FR" sz="1200" noProof="0"/>
              <a:t>et préparer ses prises de paroles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19579" y="2285063"/>
            <a:ext cx="2412944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r"/>
            <a:r>
              <a:rPr lang="fr-FR" sz="1200" b="1" noProof="0"/>
              <a:t>Participer aux réunions du conseil</a:t>
            </a:r>
            <a:r>
              <a:rPr lang="fr-FR" sz="1200" noProof="0"/>
              <a:t> et prendre part aux discussions et aux votes (sauf rep. CSE)  sur les décisions de l’entreprise.</a:t>
            </a:r>
          </a:p>
          <a:p>
            <a:pPr lvl="0" algn="r"/>
            <a:r>
              <a:rPr lang="fr-FR" sz="1200" b="1" noProof="0"/>
              <a:t>Disponibilité</a:t>
            </a:r>
            <a:r>
              <a:rPr lang="fr-FR" sz="1200" noProof="0"/>
              <a:t> pour participer aux différentes réunions, voyages, assises fédérales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440876" y="4855630"/>
            <a:ext cx="2468264" cy="641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  <a:spcBef>
                <a:spcPct val="0"/>
              </a:spcBef>
            </a:pPr>
            <a:r>
              <a:rPr lang="fr-FR" sz="1200" b="1" noProof="0"/>
              <a:t>Faire le lien entre les enjeux stratégiques de l’entreprise et les conséquences pour les salariés</a:t>
            </a:r>
            <a:endParaRPr lang="fr-FR" sz="1199" b="1" noProof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57" name="AutoShape 57"/>
          <p:cNvSpPr/>
          <p:nvPr/>
        </p:nvSpPr>
        <p:spPr>
          <a:xfrm>
            <a:off x="4467509" y="537082"/>
            <a:ext cx="0" cy="591312"/>
          </a:xfrm>
          <a:prstGeom prst="line">
            <a:avLst/>
          </a:prstGeom>
          <a:ln w="76200" cap="flat">
            <a:solidFill>
              <a:srgbClr val="00D19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022CF225-977F-4D02-1516-A84D08ECF77F}"/>
              </a:ext>
            </a:extLst>
          </p:cNvPr>
          <p:cNvSpPr txBox="1"/>
          <p:nvPr/>
        </p:nvSpPr>
        <p:spPr>
          <a:xfrm>
            <a:off x="5127039" y="3601608"/>
            <a:ext cx="19370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>
                <a:solidFill>
                  <a:srgbClr val="0070C0"/>
                </a:solidFill>
              </a:rPr>
              <a:t>Placer les salariés comme acteur stratégique pour la performance de l’entreprise et porter la voix et les positions du SNE-CGC</a:t>
            </a:r>
          </a:p>
        </p:txBody>
      </p:sp>
      <p:sp>
        <p:nvSpPr>
          <p:cNvPr id="62" name="Titre 1">
            <a:extLst>
              <a:ext uri="{FF2B5EF4-FFF2-40B4-BE49-F238E27FC236}">
                <a16:creationId xmlns:a16="http://schemas.microsoft.com/office/drawing/2014/main" id="{46118410-F51B-FFE1-1DE3-065B1CD29584}"/>
              </a:ext>
            </a:extLst>
          </p:cNvPr>
          <p:cNvSpPr txBox="1">
            <a:spLocks/>
          </p:cNvSpPr>
          <p:nvPr/>
        </p:nvSpPr>
        <p:spPr>
          <a:xfrm>
            <a:off x="1676400" y="444449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noProof="0"/>
              <a:t>Mission des représentants </a:t>
            </a:r>
          </a:p>
          <a:p>
            <a:r>
              <a:rPr lang="fr-FR" sz="2800" b="1" noProof="0"/>
              <a:t>des salariés au COS</a:t>
            </a:r>
          </a:p>
        </p:txBody>
      </p:sp>
      <p:sp>
        <p:nvSpPr>
          <p:cNvPr id="65" name="AutoShape 31">
            <a:extLst>
              <a:ext uri="{FF2B5EF4-FFF2-40B4-BE49-F238E27FC236}">
                <a16:creationId xmlns:a16="http://schemas.microsoft.com/office/drawing/2014/main" id="{003B14BD-EE07-0BE8-EBD7-3C42D3576114}"/>
              </a:ext>
            </a:extLst>
          </p:cNvPr>
          <p:cNvSpPr/>
          <p:nvPr/>
        </p:nvSpPr>
        <p:spPr>
          <a:xfrm flipH="1">
            <a:off x="4403469" y="1858572"/>
            <a:ext cx="6242" cy="487736"/>
          </a:xfrm>
          <a:prstGeom prst="line">
            <a:avLst/>
          </a:prstGeom>
          <a:ln w="76200" cap="flat">
            <a:solidFill>
              <a:srgbClr val="4CCCA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66" name="TextBox 49">
            <a:extLst>
              <a:ext uri="{FF2B5EF4-FFF2-40B4-BE49-F238E27FC236}">
                <a16:creationId xmlns:a16="http://schemas.microsoft.com/office/drawing/2014/main" id="{93FF6185-402F-D150-21DF-38DD235CDE4C}"/>
              </a:ext>
            </a:extLst>
          </p:cNvPr>
          <p:cNvSpPr txBox="1"/>
          <p:nvPr/>
        </p:nvSpPr>
        <p:spPr>
          <a:xfrm>
            <a:off x="2341721" y="1829648"/>
            <a:ext cx="1939689" cy="184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r"/>
            <a:r>
              <a:rPr lang="fr-FR" sz="1200" b="1" noProof="0"/>
              <a:t>Se former</a:t>
            </a:r>
            <a:r>
              <a:rPr lang="fr-FR" sz="1200" noProof="0"/>
              <a:t> </a:t>
            </a:r>
          </a:p>
        </p:txBody>
      </p:sp>
      <p:sp>
        <p:nvSpPr>
          <p:cNvPr id="67" name="AutoShape 31">
            <a:extLst>
              <a:ext uri="{FF2B5EF4-FFF2-40B4-BE49-F238E27FC236}">
                <a16:creationId xmlns:a16="http://schemas.microsoft.com/office/drawing/2014/main" id="{41B9B308-7B04-A8BA-320B-517C30F2A3DE}"/>
              </a:ext>
            </a:extLst>
          </p:cNvPr>
          <p:cNvSpPr/>
          <p:nvPr/>
        </p:nvSpPr>
        <p:spPr>
          <a:xfrm flipH="1">
            <a:off x="8467539" y="1649167"/>
            <a:ext cx="0" cy="750062"/>
          </a:xfrm>
          <a:prstGeom prst="line">
            <a:avLst/>
          </a:prstGeom>
          <a:ln w="76200" cap="flat">
            <a:solidFill>
              <a:srgbClr val="00BB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noProof="0"/>
          </a:p>
        </p:txBody>
      </p:sp>
      <p:sp>
        <p:nvSpPr>
          <p:cNvPr id="68" name="TextBox 49">
            <a:extLst>
              <a:ext uri="{FF2B5EF4-FFF2-40B4-BE49-F238E27FC236}">
                <a16:creationId xmlns:a16="http://schemas.microsoft.com/office/drawing/2014/main" id="{998F7408-9008-043A-D44A-FBAFE4D71859}"/>
              </a:ext>
            </a:extLst>
          </p:cNvPr>
          <p:cNvSpPr txBox="1"/>
          <p:nvPr/>
        </p:nvSpPr>
        <p:spPr>
          <a:xfrm>
            <a:off x="9450175" y="5340817"/>
            <a:ext cx="2560999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endParaRPr lang="fr-FR" sz="1200" b="1" noProof="0"/>
          </a:p>
          <a:p>
            <a:pPr lvl="0"/>
            <a:r>
              <a:rPr lang="fr-FR" sz="1200" b="1" noProof="0"/>
              <a:t>Apporter le point de vue des salariés lors des décisions stratégiques</a:t>
            </a:r>
          </a:p>
          <a:p>
            <a:pPr lvl="0" algn="r"/>
            <a:r>
              <a:rPr lang="fr-FR" sz="1200" noProof="0"/>
              <a:t>. </a:t>
            </a:r>
          </a:p>
        </p:txBody>
      </p:sp>
      <p:sp>
        <p:nvSpPr>
          <p:cNvPr id="5" name="TextBox 49">
            <a:extLst>
              <a:ext uri="{FF2B5EF4-FFF2-40B4-BE49-F238E27FC236}">
                <a16:creationId xmlns:a16="http://schemas.microsoft.com/office/drawing/2014/main" id="{F3CDAB0B-3ADB-9B5D-0D67-B4720265F6AA}"/>
              </a:ext>
            </a:extLst>
          </p:cNvPr>
          <p:cNvSpPr txBox="1"/>
          <p:nvPr/>
        </p:nvSpPr>
        <p:spPr>
          <a:xfrm>
            <a:off x="8646981" y="1648315"/>
            <a:ext cx="2717241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fr-FR" sz="1200" b="1" noProof="0"/>
              <a:t>Exercer un rôle d’influence politique </a:t>
            </a:r>
            <a:r>
              <a:rPr lang="fr-FR" sz="1200" noProof="0"/>
              <a:t>envers les autres membres du </a:t>
            </a:r>
            <a:r>
              <a:rPr lang="fr-FR" sz="1200" b="1" noProof="0"/>
              <a:t>COS et invités </a:t>
            </a:r>
            <a:r>
              <a:rPr lang="fr-FR" sz="1200" noProof="0"/>
              <a:t>pendant et </a:t>
            </a:r>
            <a:r>
              <a:rPr lang="fr-FR" sz="1200" b="1" noProof="0"/>
              <a:t>en dehors des réunions  </a:t>
            </a:r>
          </a:p>
          <a:p>
            <a:pPr lvl="0"/>
            <a:endParaRPr lang="fr-FR" sz="1200" b="1" noProof="0"/>
          </a:p>
          <a:p>
            <a:pPr lvl="0"/>
            <a:r>
              <a:rPr lang="fr-FR" sz="1200" b="1" noProof="0"/>
              <a:t>Préparer </a:t>
            </a:r>
            <a:r>
              <a:rPr lang="fr-FR" sz="1200" noProof="0"/>
              <a:t>avant chaque réunion </a:t>
            </a:r>
            <a:r>
              <a:rPr lang="fr-FR" sz="1200" b="1" noProof="0"/>
              <a:t>les sujets à aborder avec le Directoire = s’interroger sur le bénéfice à tirer de chaque réunion</a:t>
            </a:r>
          </a:p>
          <a:p>
            <a:pPr lvl="0" algn="r"/>
            <a:r>
              <a:rPr lang="fr-FR" sz="1200" noProof="0"/>
              <a:t>. 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ED446A82-E649-E7F8-5E25-99CEB514F75E}"/>
              </a:ext>
            </a:extLst>
          </p:cNvPr>
          <p:cNvSpPr txBox="1"/>
          <p:nvPr/>
        </p:nvSpPr>
        <p:spPr>
          <a:xfrm>
            <a:off x="694642" y="4312975"/>
            <a:ext cx="23430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fr-FR" sz="1200" b="1" noProof="0"/>
              <a:t>Raisonner « Entreprise » tout en gardant à l’esprit l’intérêt des salariés</a:t>
            </a:r>
          </a:p>
        </p:txBody>
      </p:sp>
      <p:sp>
        <p:nvSpPr>
          <p:cNvPr id="39" name="Espace réservé du numéro de diapositive 38">
            <a:extLst>
              <a:ext uri="{FF2B5EF4-FFF2-40B4-BE49-F238E27FC236}">
                <a16:creationId xmlns:a16="http://schemas.microsoft.com/office/drawing/2014/main" id="{7BD9DCF8-E382-E192-D2BF-E48B42CC67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18</a:t>
            </a:fld>
            <a:endParaRPr lang="fr-FR" noProof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D01DE72D-39B3-0700-CBFC-70896CB554A4}"/>
              </a:ext>
            </a:extLst>
          </p:cNvPr>
          <p:cNvSpPr/>
          <p:nvPr/>
        </p:nvSpPr>
        <p:spPr>
          <a:xfrm>
            <a:off x="5429738" y="5032699"/>
            <a:ext cx="1620313" cy="1308005"/>
          </a:xfrm>
          <a:custGeom>
            <a:avLst/>
            <a:gdLst/>
            <a:ahLst/>
            <a:cxnLst/>
            <a:rect l="l" t="t" r="r" b="b"/>
            <a:pathLst>
              <a:path w="4611557" h="1962008">
                <a:moveTo>
                  <a:pt x="0" y="0"/>
                </a:moveTo>
                <a:lnTo>
                  <a:pt x="4611557" y="0"/>
                </a:lnTo>
                <a:lnTo>
                  <a:pt x="4611557" y="1962008"/>
                </a:lnTo>
                <a:lnTo>
                  <a:pt x="0" y="19620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b="1" noProof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4954FA17-DB74-DB48-F238-3592195A1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830" y="4342603"/>
            <a:ext cx="766645" cy="766645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685800" y="4259475"/>
            <a:ext cx="3074371" cy="1308005"/>
          </a:xfrm>
          <a:custGeom>
            <a:avLst/>
            <a:gdLst/>
            <a:ahLst/>
            <a:cxnLst/>
            <a:rect l="l" t="t" r="r" b="b"/>
            <a:pathLst>
              <a:path w="4611557" h="1962008">
                <a:moveTo>
                  <a:pt x="0" y="0"/>
                </a:moveTo>
                <a:lnTo>
                  <a:pt x="4611557" y="0"/>
                </a:lnTo>
                <a:lnTo>
                  <a:pt x="4611557" y="1962008"/>
                </a:lnTo>
                <a:lnTo>
                  <a:pt x="0" y="19620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noProof="0"/>
          </a:p>
        </p:txBody>
      </p:sp>
      <p:sp>
        <p:nvSpPr>
          <p:cNvPr id="7" name="Freeform 7"/>
          <p:cNvSpPr/>
          <p:nvPr/>
        </p:nvSpPr>
        <p:spPr>
          <a:xfrm>
            <a:off x="712004" y="1895669"/>
            <a:ext cx="3349305" cy="2221167"/>
          </a:xfrm>
          <a:custGeom>
            <a:avLst/>
            <a:gdLst/>
            <a:ahLst/>
            <a:cxnLst/>
            <a:rect l="l" t="t" r="r" b="b"/>
            <a:pathLst>
              <a:path w="4611557" h="1962008">
                <a:moveTo>
                  <a:pt x="0" y="0"/>
                </a:moveTo>
                <a:lnTo>
                  <a:pt x="4611557" y="0"/>
                </a:lnTo>
                <a:lnTo>
                  <a:pt x="4611557" y="1962008"/>
                </a:lnTo>
                <a:lnTo>
                  <a:pt x="0" y="19620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8" name="Freeform 8"/>
          <p:cNvSpPr/>
          <p:nvPr/>
        </p:nvSpPr>
        <p:spPr>
          <a:xfrm>
            <a:off x="8215771" y="1648972"/>
            <a:ext cx="3074371" cy="5209028"/>
          </a:xfrm>
          <a:custGeom>
            <a:avLst/>
            <a:gdLst/>
            <a:ahLst/>
            <a:cxnLst/>
            <a:rect l="l" t="t" r="r" b="b"/>
            <a:pathLst>
              <a:path w="4611557" h="1962008">
                <a:moveTo>
                  <a:pt x="0" y="0"/>
                </a:moveTo>
                <a:lnTo>
                  <a:pt x="4611557" y="0"/>
                </a:lnTo>
                <a:lnTo>
                  <a:pt x="4611557" y="1962008"/>
                </a:lnTo>
                <a:lnTo>
                  <a:pt x="0" y="19620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9" name="Freeform 9"/>
          <p:cNvSpPr/>
          <p:nvPr/>
        </p:nvSpPr>
        <p:spPr>
          <a:xfrm rot="2564280" flipH="1">
            <a:off x="4018481" y="2465668"/>
            <a:ext cx="836635" cy="371745"/>
          </a:xfrm>
          <a:custGeom>
            <a:avLst/>
            <a:gdLst/>
            <a:ahLst/>
            <a:cxnLst/>
            <a:rect l="l" t="t" r="r" b="b"/>
            <a:pathLst>
              <a:path w="1640049" h="557617">
                <a:moveTo>
                  <a:pt x="1640050" y="0"/>
                </a:moveTo>
                <a:lnTo>
                  <a:pt x="0" y="0"/>
                </a:lnTo>
                <a:lnTo>
                  <a:pt x="0" y="557617"/>
                </a:lnTo>
                <a:lnTo>
                  <a:pt x="1640050" y="557617"/>
                </a:lnTo>
                <a:lnTo>
                  <a:pt x="164005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11" name="Freeform 11"/>
          <p:cNvSpPr/>
          <p:nvPr/>
        </p:nvSpPr>
        <p:spPr>
          <a:xfrm rot="-2590861" flipH="1" flipV="1">
            <a:off x="3668468" y="4930552"/>
            <a:ext cx="1093366" cy="371745"/>
          </a:xfrm>
          <a:custGeom>
            <a:avLst/>
            <a:gdLst/>
            <a:ahLst/>
            <a:cxnLst/>
            <a:rect l="l" t="t" r="r" b="b"/>
            <a:pathLst>
              <a:path w="1640049" h="557617">
                <a:moveTo>
                  <a:pt x="1640050" y="557617"/>
                </a:moveTo>
                <a:lnTo>
                  <a:pt x="0" y="557617"/>
                </a:lnTo>
                <a:lnTo>
                  <a:pt x="0" y="0"/>
                </a:lnTo>
                <a:lnTo>
                  <a:pt x="1640050" y="0"/>
                </a:lnTo>
                <a:lnTo>
                  <a:pt x="1640050" y="55761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12" name="Freeform 12"/>
          <p:cNvSpPr/>
          <p:nvPr/>
        </p:nvSpPr>
        <p:spPr>
          <a:xfrm rot="9163601" flipH="1" flipV="1">
            <a:off x="7157238" y="3622766"/>
            <a:ext cx="1093366" cy="371745"/>
          </a:xfrm>
          <a:custGeom>
            <a:avLst/>
            <a:gdLst/>
            <a:ahLst/>
            <a:cxnLst/>
            <a:rect l="l" t="t" r="r" b="b"/>
            <a:pathLst>
              <a:path w="1640049" h="557617">
                <a:moveTo>
                  <a:pt x="1640049" y="557616"/>
                </a:moveTo>
                <a:lnTo>
                  <a:pt x="0" y="557616"/>
                </a:lnTo>
                <a:lnTo>
                  <a:pt x="0" y="0"/>
                </a:lnTo>
                <a:lnTo>
                  <a:pt x="1640049" y="0"/>
                </a:lnTo>
                <a:lnTo>
                  <a:pt x="1640049" y="55761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15" name="Freeform 15"/>
          <p:cNvSpPr/>
          <p:nvPr/>
        </p:nvSpPr>
        <p:spPr>
          <a:xfrm>
            <a:off x="4658449" y="3491312"/>
            <a:ext cx="2551735" cy="733044"/>
          </a:xfrm>
          <a:custGeom>
            <a:avLst/>
            <a:gdLst/>
            <a:ahLst/>
            <a:cxnLst/>
            <a:rect l="l" t="t" r="r" b="b"/>
            <a:pathLst>
              <a:path w="3827603" h="1099566">
                <a:moveTo>
                  <a:pt x="0" y="0"/>
                </a:moveTo>
                <a:lnTo>
                  <a:pt x="3827603" y="0"/>
                </a:lnTo>
                <a:lnTo>
                  <a:pt x="3827603" y="1099566"/>
                </a:lnTo>
                <a:lnTo>
                  <a:pt x="0" y="10995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noProof="0"/>
          </a:p>
        </p:txBody>
      </p:sp>
      <p:sp>
        <p:nvSpPr>
          <p:cNvPr id="16" name="Freeform 16"/>
          <p:cNvSpPr/>
          <p:nvPr/>
        </p:nvSpPr>
        <p:spPr>
          <a:xfrm>
            <a:off x="5514921" y="1280536"/>
            <a:ext cx="1090279" cy="1525837"/>
          </a:xfrm>
          <a:custGeom>
            <a:avLst/>
            <a:gdLst/>
            <a:ahLst/>
            <a:cxnLst/>
            <a:rect l="l" t="t" r="r" b="b"/>
            <a:pathLst>
              <a:path w="1635419" h="2288755">
                <a:moveTo>
                  <a:pt x="0" y="0"/>
                </a:moveTo>
                <a:lnTo>
                  <a:pt x="1635420" y="0"/>
                </a:lnTo>
                <a:lnTo>
                  <a:pt x="1635420" y="2288755"/>
                </a:lnTo>
                <a:lnTo>
                  <a:pt x="0" y="22887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17" name="TextBox 17"/>
          <p:cNvSpPr txBox="1"/>
          <p:nvPr/>
        </p:nvSpPr>
        <p:spPr>
          <a:xfrm>
            <a:off x="4483530" y="2612186"/>
            <a:ext cx="3384392" cy="754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50"/>
              </a:lnSpc>
            </a:pPr>
            <a:r>
              <a:rPr lang="fr-FR" sz="2400" b="1" noProof="0">
                <a:solidFill>
                  <a:srgbClr val="000000"/>
                </a:solidFill>
                <a:latin typeface="Scripter"/>
                <a:ea typeface="Scripter"/>
                <a:cs typeface="Scripter"/>
                <a:sym typeface="Scripter"/>
              </a:rPr>
              <a:t>Qui peut être candidat 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7856" y="2007743"/>
            <a:ext cx="2569972" cy="287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5"/>
              </a:lnSpc>
              <a:spcBef>
                <a:spcPct val="0"/>
              </a:spcBef>
            </a:pPr>
            <a:r>
              <a:rPr lang="fr-FR" sz="1866" b="1" spc="74" noProof="0">
                <a:solidFill>
                  <a:srgbClr val="000000"/>
                </a:solidFill>
                <a:latin typeface="+mj-lt"/>
                <a:ea typeface="Scripter"/>
                <a:cs typeface="Scripter"/>
                <a:sym typeface="Scripter"/>
              </a:rPr>
              <a:t>Eligibilité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67971" y="1802727"/>
            <a:ext cx="2569972" cy="287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5"/>
              </a:lnSpc>
              <a:spcBef>
                <a:spcPct val="0"/>
              </a:spcBef>
            </a:pPr>
            <a:r>
              <a:rPr lang="fr-FR" sz="1866" b="1" spc="74" noProof="0">
                <a:solidFill>
                  <a:srgbClr val="000000"/>
                </a:solidFill>
                <a:latin typeface="+mj-lt"/>
                <a:ea typeface="Scripter"/>
                <a:cs typeface="Scripter"/>
                <a:sym typeface="Scripter"/>
              </a:rPr>
              <a:t>Personnalité / Posture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2928" y="4259475"/>
            <a:ext cx="2569972" cy="579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5"/>
              </a:lnSpc>
              <a:spcBef>
                <a:spcPct val="0"/>
              </a:spcBef>
            </a:pPr>
            <a:r>
              <a:rPr lang="fr-FR" sz="1866" b="1" spc="74" noProof="0">
                <a:solidFill>
                  <a:srgbClr val="000000"/>
                </a:solidFill>
                <a:latin typeface="+mj-lt"/>
                <a:ea typeface="Scripter"/>
                <a:cs typeface="Scripter"/>
                <a:sym typeface="Scripter"/>
              </a:rPr>
              <a:t>Compétences techniques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69942" y="2315251"/>
            <a:ext cx="3099783" cy="1732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80"/>
              </a:lnSpc>
            </a:pP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Représentant des salariés sociétaires 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: au moins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20 parts sociales 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- </a:t>
            </a:r>
            <a:r>
              <a:rPr lang="fr-FR" sz="1400" noProof="0">
                <a:solidFill>
                  <a:srgbClr val="000000"/>
                </a:solidFill>
                <a:ea typeface="Nunito"/>
                <a:cs typeface="Nunito"/>
                <a:sym typeface="Nunito"/>
              </a:rPr>
              <a:t>Idéalement DS</a:t>
            </a:r>
            <a:endParaRPr lang="fr-FR" sz="1400" noProof="0">
              <a:solidFill>
                <a:srgbClr val="000000"/>
              </a:solidFill>
              <a:latin typeface="+mj-lt"/>
              <a:ea typeface="Nunito"/>
              <a:cs typeface="Nunito"/>
              <a:sym typeface="Nunito"/>
            </a:endParaRPr>
          </a:p>
          <a:p>
            <a:pPr>
              <a:lnSpc>
                <a:spcPts val="1480"/>
              </a:lnSpc>
            </a:pP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Représentant CSE 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: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élu titulaire</a:t>
            </a:r>
          </a:p>
          <a:p>
            <a:pPr>
              <a:lnSpc>
                <a:spcPts val="1480"/>
              </a:lnSpc>
            </a:pP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Représentant des salariés universel 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: pas de mandat local</a:t>
            </a:r>
          </a:p>
          <a:p>
            <a:pPr>
              <a:lnSpc>
                <a:spcPts val="1480"/>
              </a:lnSpc>
            </a:pP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Honorabilité</a:t>
            </a:r>
          </a:p>
          <a:p>
            <a:pPr>
              <a:lnSpc>
                <a:spcPts val="1480"/>
              </a:lnSpc>
            </a:pPr>
            <a:endParaRPr lang="fr-FR" sz="1400" noProof="0">
              <a:solidFill>
                <a:srgbClr val="000000"/>
              </a:solidFill>
              <a:latin typeface="+mj-lt"/>
              <a:ea typeface="Nunito"/>
              <a:cs typeface="Nunito"/>
              <a:sym typeface="Nunito"/>
            </a:endParaRPr>
          </a:p>
          <a:p>
            <a:pPr>
              <a:lnSpc>
                <a:spcPts val="1480"/>
              </a:lnSpc>
            </a:pP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Plutôt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Cadres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51041" y="4913477"/>
            <a:ext cx="2590261" cy="386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480"/>
              </a:lnSpc>
            </a:pP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A l’aise avec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la partie économique 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et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stratégique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447682" y="5237880"/>
            <a:ext cx="2590261" cy="154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80"/>
              </a:lnSpc>
            </a:pP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7. A l’aise dans un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environnement de « notables »</a:t>
            </a:r>
          </a:p>
          <a:p>
            <a:pPr algn="ctr">
              <a:lnSpc>
                <a:spcPts val="1480"/>
              </a:lnSpc>
            </a:pPr>
            <a:endParaRPr lang="fr-FR" sz="1400" b="1" noProof="0">
              <a:solidFill>
                <a:srgbClr val="000000"/>
              </a:solidFill>
              <a:latin typeface="+mj-lt"/>
              <a:ea typeface="Nunito"/>
              <a:cs typeface="Nunito"/>
              <a:sym typeface="Nunito"/>
            </a:endParaRPr>
          </a:p>
          <a:p>
            <a:pPr algn="ctr">
              <a:lnSpc>
                <a:spcPts val="1480"/>
              </a:lnSpc>
            </a:pP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8. Capacité à incarner les valeurs du SNE-CGC</a:t>
            </a:r>
          </a:p>
          <a:p>
            <a:pPr algn="ctr">
              <a:lnSpc>
                <a:spcPts val="1480"/>
              </a:lnSpc>
            </a:pP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 </a:t>
            </a:r>
          </a:p>
          <a:p>
            <a:pPr algn="ctr">
              <a:lnSpc>
                <a:spcPts val="1480"/>
              </a:lnSpc>
            </a:pP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9. Jetons de présence destinés au SNE-CGC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429206" y="5129220"/>
            <a:ext cx="1706091" cy="977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80"/>
              </a:lnSpc>
              <a:spcBef>
                <a:spcPct val="0"/>
              </a:spcBef>
            </a:pPr>
            <a:r>
              <a:rPr lang="fr-FR" b="1" noProof="0">
                <a:latin typeface="Aptos Display"/>
                <a:ea typeface="Nunito Bold"/>
                <a:cs typeface="Nunito Bold"/>
                <a:sym typeface="Nunito Bold"/>
              </a:rPr>
              <a:t>Ni Courtisan</a:t>
            </a:r>
            <a:endParaRPr lang="fr-FR" b="1" noProof="0">
              <a:latin typeface="Aptos Display"/>
              <a:ea typeface="Nunito Bold"/>
              <a:cs typeface="Nunito Bold"/>
            </a:endParaRPr>
          </a:p>
          <a:p>
            <a:pPr algn="ctr">
              <a:lnSpc>
                <a:spcPts val="1480"/>
              </a:lnSpc>
              <a:spcBef>
                <a:spcPct val="0"/>
              </a:spcBef>
            </a:pPr>
            <a:endParaRPr lang="fr-FR" sz="1000" b="1" noProof="0">
              <a:latin typeface="Nunito Bold"/>
              <a:ea typeface="Nunito Bold"/>
              <a:cs typeface="Nunito Bold"/>
            </a:endParaRPr>
          </a:p>
          <a:p>
            <a:pPr algn="ctr">
              <a:lnSpc>
                <a:spcPts val="1480"/>
              </a:lnSpc>
              <a:spcBef>
                <a:spcPct val="0"/>
              </a:spcBef>
            </a:pPr>
            <a:r>
              <a:rPr lang="fr-FR" b="1" noProof="0">
                <a:latin typeface="Aptos Display"/>
                <a:sym typeface="Nunito Bold"/>
              </a:rPr>
              <a:t>Ni Vengeur</a:t>
            </a:r>
            <a:endParaRPr lang="fr-FR" b="1" noProof="0">
              <a:latin typeface="Aptos Display"/>
            </a:endParaRPr>
          </a:p>
          <a:p>
            <a:pPr algn="ctr">
              <a:lnSpc>
                <a:spcPts val="1480"/>
              </a:lnSpc>
              <a:spcBef>
                <a:spcPct val="0"/>
              </a:spcBef>
            </a:pPr>
            <a:endParaRPr lang="fr-FR" b="1" noProof="0">
              <a:latin typeface="Aptos Display" panose="020B0004020202020204" pitchFamily="34" charset="0"/>
            </a:endParaRPr>
          </a:p>
          <a:p>
            <a:pPr algn="ctr">
              <a:lnSpc>
                <a:spcPts val="1480"/>
              </a:lnSpc>
              <a:spcBef>
                <a:spcPct val="0"/>
              </a:spcBef>
            </a:pPr>
            <a:r>
              <a:rPr lang="fr-FR" b="1" noProof="0">
                <a:latin typeface="Aptos Display"/>
                <a:sym typeface="Nunito Bold"/>
              </a:rPr>
              <a:t>Ni Electron libre </a:t>
            </a:r>
            <a:endParaRPr lang="fr-FR" b="1" noProof="0">
              <a:latin typeface="Aptos Display"/>
            </a:endParaRPr>
          </a:p>
        </p:txBody>
      </p:sp>
      <p:sp>
        <p:nvSpPr>
          <p:cNvPr id="36" name="TextBox 27">
            <a:extLst>
              <a:ext uri="{FF2B5EF4-FFF2-40B4-BE49-F238E27FC236}">
                <a16:creationId xmlns:a16="http://schemas.microsoft.com/office/drawing/2014/main" id="{1E51CEFB-F46C-EADC-6D4C-9E88CFED627A}"/>
              </a:ext>
            </a:extLst>
          </p:cNvPr>
          <p:cNvSpPr txBox="1"/>
          <p:nvPr/>
        </p:nvSpPr>
        <p:spPr>
          <a:xfrm>
            <a:off x="8315106" y="2273743"/>
            <a:ext cx="2722837" cy="3079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00" indent="-228600" algn="ctr">
              <a:lnSpc>
                <a:spcPts val="1480"/>
              </a:lnSpc>
              <a:buFont typeface="+mj-lt"/>
              <a:buAutoNum type="arabicPeriod"/>
            </a:pP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Capacité à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dialoguer avec les mandataires et administrateurs 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(21 %)</a:t>
            </a:r>
          </a:p>
          <a:p>
            <a:pPr marL="228600" indent="-228600" algn="ctr">
              <a:lnSpc>
                <a:spcPts val="1480"/>
              </a:lnSpc>
              <a:buFont typeface="+mj-lt"/>
              <a:buAutoNum type="arabicPeriod"/>
            </a:pP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Légitimité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 auprès des salariés (20%)</a:t>
            </a:r>
          </a:p>
          <a:p>
            <a:pPr marL="228600" indent="-228600" algn="ctr">
              <a:lnSpc>
                <a:spcPts val="1480"/>
              </a:lnSpc>
              <a:buFont typeface="+mj-lt"/>
              <a:buAutoNum type="arabicPeriod"/>
            </a:pP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Capacité à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tenir une position 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constructive (15 %)</a:t>
            </a:r>
          </a:p>
          <a:p>
            <a:pPr marL="228600" indent="-228600" algn="ctr">
              <a:lnSpc>
                <a:spcPts val="1480"/>
              </a:lnSpc>
              <a:buFont typeface="+mj-lt"/>
              <a:buAutoNum type="arabicPeriod"/>
            </a:pP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Capacité à comprendre la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stratégie de l’entreprise 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(financière, commerciale et sociale) (15 %)</a:t>
            </a:r>
          </a:p>
          <a:p>
            <a:pPr marL="228600" indent="-228600" algn="ctr">
              <a:lnSpc>
                <a:spcPts val="1480"/>
              </a:lnSpc>
              <a:buFont typeface="+mj-lt"/>
              <a:buAutoNum type="arabicPeriod"/>
            </a:pP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Capacité à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s’exprimer en public 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(15 %)</a:t>
            </a:r>
          </a:p>
          <a:p>
            <a:pPr marL="228600" indent="-228600" algn="ctr">
              <a:lnSpc>
                <a:spcPts val="1480"/>
              </a:lnSpc>
              <a:buFont typeface="+mj-lt"/>
              <a:buAutoNum type="arabicPeriod"/>
            </a:pP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Capacité à </a:t>
            </a:r>
            <a:r>
              <a:rPr lang="fr-FR" sz="1400" b="1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questionner</a:t>
            </a:r>
            <a:r>
              <a:rPr lang="fr-FR" sz="1400" noProof="0">
                <a:solidFill>
                  <a:srgbClr val="000000"/>
                </a:solidFill>
                <a:latin typeface="+mj-lt"/>
                <a:ea typeface="Nunito"/>
                <a:cs typeface="Nunito"/>
                <a:sym typeface="Nunito"/>
              </a:rPr>
              <a:t> les choix de la direction (14 %)</a:t>
            </a:r>
          </a:p>
          <a:p>
            <a:pPr algn="ctr">
              <a:lnSpc>
                <a:spcPts val="1480"/>
              </a:lnSpc>
            </a:pPr>
            <a:endParaRPr lang="fr-FR" sz="1400" b="1" noProof="0">
              <a:solidFill>
                <a:srgbClr val="000000"/>
              </a:solidFill>
              <a:latin typeface="+mj-lt"/>
              <a:ea typeface="Nunito"/>
              <a:cs typeface="Nunito"/>
              <a:sym typeface="Nunito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1BB65BC0-3A29-3DF5-B021-5A8E238070E0}"/>
              </a:ext>
            </a:extLst>
          </p:cNvPr>
          <p:cNvSpPr txBox="1">
            <a:spLocks/>
          </p:cNvSpPr>
          <p:nvPr/>
        </p:nvSpPr>
        <p:spPr>
          <a:xfrm>
            <a:off x="1604253" y="329600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noProof="0"/>
              <a:t>Profil des représentants </a:t>
            </a:r>
          </a:p>
          <a:p>
            <a:r>
              <a:rPr lang="fr-FR" sz="2800" b="1" noProof="0"/>
              <a:t>des salariés au COS</a:t>
            </a:r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D95A15E9-AEBB-B110-78A4-144CC6DB43AF}"/>
              </a:ext>
            </a:extLst>
          </p:cNvPr>
          <p:cNvSpPr/>
          <p:nvPr/>
        </p:nvSpPr>
        <p:spPr>
          <a:xfrm>
            <a:off x="1813173" y="5670014"/>
            <a:ext cx="3074371" cy="490429"/>
          </a:xfrm>
          <a:custGeom>
            <a:avLst/>
            <a:gdLst/>
            <a:ahLst/>
            <a:cxnLst/>
            <a:rect l="l" t="t" r="r" b="b"/>
            <a:pathLst>
              <a:path w="4611557" h="1962008">
                <a:moveTo>
                  <a:pt x="0" y="0"/>
                </a:moveTo>
                <a:lnTo>
                  <a:pt x="4611557" y="0"/>
                </a:lnTo>
                <a:lnTo>
                  <a:pt x="4611557" y="1962008"/>
                </a:lnTo>
                <a:lnTo>
                  <a:pt x="0" y="19620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noProof="0"/>
          </a:p>
        </p:txBody>
      </p:sp>
      <p:sp>
        <p:nvSpPr>
          <p:cNvPr id="4" name="TextBox 20">
            <a:extLst>
              <a:ext uri="{FF2B5EF4-FFF2-40B4-BE49-F238E27FC236}">
                <a16:creationId xmlns:a16="http://schemas.microsoft.com/office/drawing/2014/main" id="{6221F4D3-8685-FDB0-B01A-D4B3DF04D0C6}"/>
              </a:ext>
            </a:extLst>
          </p:cNvPr>
          <p:cNvSpPr txBox="1"/>
          <p:nvPr/>
        </p:nvSpPr>
        <p:spPr>
          <a:xfrm>
            <a:off x="2126222" y="5801125"/>
            <a:ext cx="2569972" cy="287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5"/>
              </a:lnSpc>
              <a:spcBef>
                <a:spcPct val="0"/>
              </a:spcBef>
            </a:pPr>
            <a:r>
              <a:rPr lang="fr-FR" sz="1866" b="1" spc="74" noProof="0">
                <a:solidFill>
                  <a:srgbClr val="000000"/>
                </a:solidFill>
                <a:latin typeface="+mj-lt"/>
                <a:ea typeface="Scripter"/>
                <a:cs typeface="Scripter"/>
                <a:sym typeface="Scripter"/>
              </a:rPr>
              <a:t>Sens politique aigu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E4AB68B-4DA3-0621-D41C-AF6C386A6A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19</a:t>
            </a:fld>
            <a:endParaRPr lang="fr-FR" noProof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14022" y="5401514"/>
            <a:ext cx="10922000" cy="0"/>
          </a:xfrm>
          <a:prstGeom prst="line">
            <a:avLst/>
          </a:prstGeom>
          <a:ln w="190500" cap="rnd">
            <a:solidFill>
              <a:srgbClr val="F4F6F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73" name="Titre 1">
            <a:extLst>
              <a:ext uri="{FF2B5EF4-FFF2-40B4-BE49-F238E27FC236}">
                <a16:creationId xmlns:a16="http://schemas.microsoft.com/office/drawing/2014/main" id="{8179B644-1C9E-7641-14E5-25E6C221FC08}"/>
              </a:ext>
            </a:extLst>
          </p:cNvPr>
          <p:cNvSpPr txBox="1">
            <a:spLocks/>
          </p:cNvSpPr>
          <p:nvPr/>
        </p:nvSpPr>
        <p:spPr>
          <a:xfrm>
            <a:off x="1630254" y="139333"/>
            <a:ext cx="5229225" cy="1325563"/>
          </a:xfrm>
          <a:prstGeom prst="rect">
            <a:avLst/>
          </a:prstGeom>
        </p:spPr>
        <p:txBody>
          <a:bodyPr lIns="91440" tIns="45720" rIns="91440" bIns="45720" anchor="t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noProof="0"/>
              <a:t>Process de sélection </a:t>
            </a:r>
          </a:p>
          <a:p>
            <a:r>
              <a:rPr lang="fr-FR" sz="3600" b="1" noProof="0"/>
              <a:t>des candidats avant les élections</a:t>
            </a:r>
          </a:p>
        </p:txBody>
      </p:sp>
      <p:grpSp>
        <p:nvGrpSpPr>
          <p:cNvPr id="86" name="Group 24">
            <a:extLst>
              <a:ext uri="{FF2B5EF4-FFF2-40B4-BE49-F238E27FC236}">
                <a16:creationId xmlns:a16="http://schemas.microsoft.com/office/drawing/2014/main" id="{A4DB5853-9F57-49B5-369E-6DBD7B9313E8}"/>
              </a:ext>
            </a:extLst>
          </p:cNvPr>
          <p:cNvGrpSpPr/>
          <p:nvPr/>
        </p:nvGrpSpPr>
        <p:grpSpPr>
          <a:xfrm>
            <a:off x="9648638" y="3087861"/>
            <a:ext cx="1533154" cy="1755027"/>
            <a:chOff x="0" y="-19050"/>
            <a:chExt cx="363745" cy="416384"/>
          </a:xfrm>
        </p:grpSpPr>
        <p:sp>
          <p:nvSpPr>
            <p:cNvPr id="87" name="Freeform 25">
              <a:extLst>
                <a:ext uri="{FF2B5EF4-FFF2-40B4-BE49-F238E27FC236}">
                  <a16:creationId xmlns:a16="http://schemas.microsoft.com/office/drawing/2014/main" id="{A378EB66-84CE-45A4-24CB-931109F71038}"/>
                </a:ext>
              </a:extLst>
            </p:cNvPr>
            <p:cNvSpPr/>
            <p:nvPr/>
          </p:nvSpPr>
          <p:spPr>
            <a:xfrm>
              <a:off x="0" y="0"/>
              <a:ext cx="363745" cy="397334"/>
            </a:xfrm>
            <a:custGeom>
              <a:avLst/>
              <a:gdLst/>
              <a:ahLst/>
              <a:cxnLst/>
              <a:rect l="l" t="t" r="r" b="b"/>
              <a:pathLst>
                <a:path w="363745" h="397334">
                  <a:moveTo>
                    <a:pt x="136366" y="0"/>
                  </a:moveTo>
                  <a:lnTo>
                    <a:pt x="41747" y="0"/>
                  </a:lnTo>
                  <a:cubicBezTo>
                    <a:pt x="30675" y="0"/>
                    <a:pt x="20057" y="4398"/>
                    <a:pt x="12228" y="12228"/>
                  </a:cubicBezTo>
                  <a:cubicBezTo>
                    <a:pt x="4398" y="20057"/>
                    <a:pt x="0" y="30675"/>
                    <a:pt x="0" y="41747"/>
                  </a:cubicBezTo>
                  <a:lnTo>
                    <a:pt x="0" y="355587"/>
                  </a:lnTo>
                  <a:cubicBezTo>
                    <a:pt x="0" y="366659"/>
                    <a:pt x="4398" y="377278"/>
                    <a:pt x="12228" y="385107"/>
                  </a:cubicBezTo>
                  <a:cubicBezTo>
                    <a:pt x="20057" y="392936"/>
                    <a:pt x="30675" y="397334"/>
                    <a:pt x="41747" y="397334"/>
                  </a:cubicBezTo>
                  <a:lnTo>
                    <a:pt x="136366" y="397334"/>
                  </a:lnTo>
                  <a:cubicBezTo>
                    <a:pt x="163129" y="397334"/>
                    <a:pt x="188828" y="386859"/>
                    <a:pt x="207964" y="368149"/>
                  </a:cubicBezTo>
                  <a:lnTo>
                    <a:pt x="351463" y="227852"/>
                  </a:lnTo>
                  <a:cubicBezTo>
                    <a:pt x="359317" y="220173"/>
                    <a:pt x="363745" y="209652"/>
                    <a:pt x="363745" y="198667"/>
                  </a:cubicBezTo>
                  <a:cubicBezTo>
                    <a:pt x="363745" y="187683"/>
                    <a:pt x="359317" y="177161"/>
                    <a:pt x="351463" y="169482"/>
                  </a:cubicBezTo>
                  <a:lnTo>
                    <a:pt x="207964" y="29185"/>
                  </a:lnTo>
                  <a:cubicBezTo>
                    <a:pt x="188828" y="10476"/>
                    <a:pt x="163129" y="0"/>
                    <a:pt x="136366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88" name="TextBox 26">
              <a:extLst>
                <a:ext uri="{FF2B5EF4-FFF2-40B4-BE49-F238E27FC236}">
                  <a16:creationId xmlns:a16="http://schemas.microsoft.com/office/drawing/2014/main" id="{16AE7A20-1C6A-6568-406A-DD81C87BC838}"/>
                </a:ext>
              </a:extLst>
            </p:cNvPr>
            <p:cNvSpPr txBox="1"/>
            <p:nvPr/>
          </p:nvSpPr>
          <p:spPr>
            <a:xfrm>
              <a:off x="0" y="-19050"/>
              <a:ext cx="267014" cy="416384"/>
            </a:xfrm>
            <a:prstGeom prst="rect">
              <a:avLst/>
            </a:prstGeom>
          </p:spPr>
          <p:txBody>
            <a:bodyPr lIns="28960" tIns="28960" rIns="28960" bIns="28960" rtlCol="0" anchor="ctr"/>
            <a:lstStyle/>
            <a:p>
              <a:pPr algn="ctr">
                <a:lnSpc>
                  <a:spcPts val="1307"/>
                </a:lnSpc>
              </a:pPr>
              <a:endParaRPr lang="fr-FR" sz="1200" noProof="0"/>
            </a:p>
          </p:txBody>
        </p:sp>
      </p:grpSp>
      <p:grpSp>
        <p:nvGrpSpPr>
          <p:cNvPr id="108" name="Groupe 107">
            <a:extLst>
              <a:ext uri="{FF2B5EF4-FFF2-40B4-BE49-F238E27FC236}">
                <a16:creationId xmlns:a16="http://schemas.microsoft.com/office/drawing/2014/main" id="{80A8A6BF-53AB-9611-7434-3DE6990B6D35}"/>
              </a:ext>
            </a:extLst>
          </p:cNvPr>
          <p:cNvGrpSpPr/>
          <p:nvPr/>
        </p:nvGrpSpPr>
        <p:grpSpPr>
          <a:xfrm>
            <a:off x="0" y="1836932"/>
            <a:ext cx="11969938" cy="3722992"/>
            <a:chOff x="20318" y="2386315"/>
            <a:chExt cx="11097542" cy="3420495"/>
          </a:xfrm>
        </p:grpSpPr>
        <p:grpSp>
          <p:nvGrpSpPr>
            <p:cNvPr id="3" name="Group 3"/>
            <p:cNvGrpSpPr/>
            <p:nvPr/>
          </p:nvGrpSpPr>
          <p:grpSpPr>
            <a:xfrm>
              <a:off x="515510" y="2990284"/>
              <a:ext cx="1590821" cy="1947492"/>
              <a:chOff x="0" y="-19050"/>
              <a:chExt cx="365192" cy="447070"/>
            </a:xfrm>
            <a:solidFill>
              <a:srgbClr val="74D1CB"/>
            </a:solidFill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65192" cy="428020"/>
              </a:xfrm>
              <a:custGeom>
                <a:avLst/>
                <a:gdLst/>
                <a:ahLst/>
                <a:cxnLst/>
                <a:rect l="l" t="t" r="r" b="b"/>
                <a:pathLst>
                  <a:path w="365192" h="428020">
                    <a:moveTo>
                      <a:pt x="137719" y="0"/>
                    </a:moveTo>
                    <a:lnTo>
                      <a:pt x="40394" y="0"/>
                    </a:lnTo>
                    <a:cubicBezTo>
                      <a:pt x="18085" y="0"/>
                      <a:pt x="0" y="18085"/>
                      <a:pt x="0" y="40394"/>
                    </a:cubicBezTo>
                    <a:lnTo>
                      <a:pt x="0" y="387626"/>
                    </a:lnTo>
                    <a:cubicBezTo>
                      <a:pt x="0" y="409935"/>
                      <a:pt x="18085" y="428020"/>
                      <a:pt x="40394" y="428020"/>
                    </a:cubicBezTo>
                    <a:lnTo>
                      <a:pt x="137719" y="428020"/>
                    </a:lnTo>
                    <a:cubicBezTo>
                      <a:pt x="163510" y="428020"/>
                      <a:pt x="188169" y="417429"/>
                      <a:pt x="205927" y="398727"/>
                    </a:cubicBezTo>
                    <a:lnTo>
                      <a:pt x="353500" y="243303"/>
                    </a:lnTo>
                    <a:cubicBezTo>
                      <a:pt x="369089" y="226885"/>
                      <a:pt x="369089" y="201135"/>
                      <a:pt x="353500" y="184717"/>
                    </a:cubicBezTo>
                    <a:lnTo>
                      <a:pt x="205927" y="29293"/>
                    </a:lnTo>
                    <a:cubicBezTo>
                      <a:pt x="188169" y="10590"/>
                      <a:pt x="163510" y="0"/>
                      <a:pt x="137719" y="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19050"/>
                <a:ext cx="267014" cy="44707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0318" y="3087862"/>
              <a:ext cx="1963765" cy="1755027"/>
              <a:chOff x="0" y="-19050"/>
              <a:chExt cx="465908" cy="41638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65908" cy="397334"/>
              </a:xfrm>
              <a:custGeom>
                <a:avLst/>
                <a:gdLst/>
                <a:ahLst/>
                <a:cxnLst/>
                <a:rect l="l" t="t" r="r" b="b"/>
                <a:pathLst>
                  <a:path w="465908" h="397334">
                    <a:moveTo>
                      <a:pt x="243495" y="0"/>
                    </a:moveTo>
                    <a:lnTo>
                      <a:pt x="33173" y="0"/>
                    </a:lnTo>
                    <a:cubicBezTo>
                      <a:pt x="24375" y="0"/>
                      <a:pt x="15937" y="3495"/>
                      <a:pt x="9716" y="9716"/>
                    </a:cubicBezTo>
                    <a:cubicBezTo>
                      <a:pt x="3495" y="15937"/>
                      <a:pt x="0" y="24375"/>
                      <a:pt x="0" y="33173"/>
                    </a:cubicBezTo>
                    <a:lnTo>
                      <a:pt x="0" y="364161"/>
                    </a:lnTo>
                    <a:cubicBezTo>
                      <a:pt x="0" y="372959"/>
                      <a:pt x="3495" y="381397"/>
                      <a:pt x="9716" y="387618"/>
                    </a:cubicBezTo>
                    <a:cubicBezTo>
                      <a:pt x="15937" y="393839"/>
                      <a:pt x="24375" y="397334"/>
                      <a:pt x="33173" y="397334"/>
                    </a:cubicBezTo>
                    <a:lnTo>
                      <a:pt x="243495" y="397334"/>
                    </a:lnTo>
                    <a:cubicBezTo>
                      <a:pt x="264762" y="397334"/>
                      <a:pt x="285183" y="389010"/>
                      <a:pt x="300389" y="374143"/>
                    </a:cubicBezTo>
                    <a:lnTo>
                      <a:pt x="456149" y="221858"/>
                    </a:lnTo>
                    <a:cubicBezTo>
                      <a:pt x="462390" y="215756"/>
                      <a:pt x="465908" y="207396"/>
                      <a:pt x="465908" y="198667"/>
                    </a:cubicBezTo>
                    <a:cubicBezTo>
                      <a:pt x="465908" y="189939"/>
                      <a:pt x="462390" y="181578"/>
                      <a:pt x="456149" y="175476"/>
                    </a:cubicBezTo>
                    <a:lnTo>
                      <a:pt x="300389" y="23191"/>
                    </a:lnTo>
                    <a:cubicBezTo>
                      <a:pt x="285183" y="8324"/>
                      <a:pt x="264762" y="0"/>
                      <a:pt x="24349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19050"/>
                <a:ext cx="365569" cy="416384"/>
              </a:xfrm>
              <a:prstGeom prst="rect">
                <a:avLst/>
              </a:prstGeom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rot="16200000">
              <a:off x="83818" y="2709656"/>
              <a:ext cx="727225" cy="727225"/>
              <a:chOff x="0" y="0"/>
              <a:chExt cx="812800" cy="812800"/>
            </a:xfrm>
            <a:solidFill>
              <a:srgbClr val="74D1CB"/>
            </a:solidFill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077464" y="2990284"/>
              <a:ext cx="1590821" cy="1947492"/>
              <a:chOff x="0" y="-19050"/>
              <a:chExt cx="365192" cy="447070"/>
            </a:xfrm>
            <a:solidFill>
              <a:srgbClr val="00B0F0"/>
            </a:solidFill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65192" cy="428020"/>
              </a:xfrm>
              <a:custGeom>
                <a:avLst/>
                <a:gdLst/>
                <a:ahLst/>
                <a:cxnLst/>
                <a:rect l="l" t="t" r="r" b="b"/>
                <a:pathLst>
                  <a:path w="365192" h="428020">
                    <a:moveTo>
                      <a:pt x="137719" y="0"/>
                    </a:moveTo>
                    <a:lnTo>
                      <a:pt x="40394" y="0"/>
                    </a:lnTo>
                    <a:cubicBezTo>
                      <a:pt x="18085" y="0"/>
                      <a:pt x="0" y="18085"/>
                      <a:pt x="0" y="40394"/>
                    </a:cubicBezTo>
                    <a:lnTo>
                      <a:pt x="0" y="387626"/>
                    </a:lnTo>
                    <a:cubicBezTo>
                      <a:pt x="0" y="409935"/>
                      <a:pt x="18085" y="428020"/>
                      <a:pt x="40394" y="428020"/>
                    </a:cubicBezTo>
                    <a:lnTo>
                      <a:pt x="137719" y="428020"/>
                    </a:lnTo>
                    <a:cubicBezTo>
                      <a:pt x="163510" y="428020"/>
                      <a:pt x="188169" y="417429"/>
                      <a:pt x="205927" y="398727"/>
                    </a:cubicBezTo>
                    <a:lnTo>
                      <a:pt x="353500" y="243303"/>
                    </a:lnTo>
                    <a:cubicBezTo>
                      <a:pt x="369089" y="226885"/>
                      <a:pt x="369089" y="201135"/>
                      <a:pt x="353500" y="184717"/>
                    </a:cubicBezTo>
                    <a:lnTo>
                      <a:pt x="205927" y="29293"/>
                    </a:lnTo>
                    <a:cubicBezTo>
                      <a:pt x="188169" y="10590"/>
                      <a:pt x="163510" y="0"/>
                      <a:pt x="137719" y="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9050"/>
                <a:ext cx="267014" cy="44707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997674" y="3087862"/>
              <a:ext cx="1533154" cy="1755027"/>
              <a:chOff x="0" y="-19050"/>
              <a:chExt cx="363745" cy="41638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363745" cy="397334"/>
              </a:xfrm>
              <a:custGeom>
                <a:avLst/>
                <a:gdLst/>
                <a:ahLst/>
                <a:cxnLst/>
                <a:rect l="l" t="t" r="r" b="b"/>
                <a:pathLst>
                  <a:path w="363745" h="397334">
                    <a:moveTo>
                      <a:pt x="136366" y="0"/>
                    </a:moveTo>
                    <a:lnTo>
                      <a:pt x="41747" y="0"/>
                    </a:lnTo>
                    <a:cubicBezTo>
                      <a:pt x="30675" y="0"/>
                      <a:pt x="20057" y="4398"/>
                      <a:pt x="12228" y="12228"/>
                    </a:cubicBezTo>
                    <a:cubicBezTo>
                      <a:pt x="4398" y="20057"/>
                      <a:pt x="0" y="30675"/>
                      <a:pt x="0" y="41747"/>
                    </a:cubicBezTo>
                    <a:lnTo>
                      <a:pt x="0" y="355587"/>
                    </a:lnTo>
                    <a:cubicBezTo>
                      <a:pt x="0" y="366659"/>
                      <a:pt x="4398" y="377278"/>
                      <a:pt x="12228" y="385107"/>
                    </a:cubicBezTo>
                    <a:cubicBezTo>
                      <a:pt x="20057" y="392936"/>
                      <a:pt x="30675" y="397334"/>
                      <a:pt x="41747" y="397334"/>
                    </a:cubicBezTo>
                    <a:lnTo>
                      <a:pt x="136366" y="397334"/>
                    </a:lnTo>
                    <a:cubicBezTo>
                      <a:pt x="163129" y="397334"/>
                      <a:pt x="188828" y="386859"/>
                      <a:pt x="207964" y="368149"/>
                    </a:cubicBezTo>
                    <a:lnTo>
                      <a:pt x="351463" y="227852"/>
                    </a:lnTo>
                    <a:cubicBezTo>
                      <a:pt x="359317" y="220173"/>
                      <a:pt x="363745" y="209652"/>
                      <a:pt x="363745" y="198667"/>
                    </a:cubicBezTo>
                    <a:cubicBezTo>
                      <a:pt x="363745" y="187683"/>
                      <a:pt x="359317" y="177161"/>
                      <a:pt x="351463" y="169482"/>
                    </a:cubicBezTo>
                    <a:lnTo>
                      <a:pt x="207964" y="29185"/>
                    </a:lnTo>
                    <a:cubicBezTo>
                      <a:pt x="188828" y="10476"/>
                      <a:pt x="163129" y="0"/>
                      <a:pt x="13636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19050"/>
                <a:ext cx="267014" cy="416384"/>
              </a:xfrm>
              <a:prstGeom prst="rect">
                <a:avLst/>
              </a:prstGeom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 rot="16200000">
              <a:off x="3645771" y="2709656"/>
              <a:ext cx="727225" cy="727225"/>
              <a:chOff x="0" y="0"/>
              <a:chExt cx="812800" cy="812800"/>
            </a:xfrm>
            <a:solidFill>
              <a:srgbClr val="00B0F0"/>
            </a:solidFill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815658" y="3087862"/>
              <a:ext cx="1533154" cy="1755027"/>
              <a:chOff x="0" y="-19050"/>
              <a:chExt cx="363745" cy="41638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363745" cy="397334"/>
              </a:xfrm>
              <a:custGeom>
                <a:avLst/>
                <a:gdLst/>
                <a:ahLst/>
                <a:cxnLst/>
                <a:rect l="l" t="t" r="r" b="b"/>
                <a:pathLst>
                  <a:path w="363745" h="397334">
                    <a:moveTo>
                      <a:pt x="136366" y="0"/>
                    </a:moveTo>
                    <a:lnTo>
                      <a:pt x="41747" y="0"/>
                    </a:lnTo>
                    <a:cubicBezTo>
                      <a:pt x="30675" y="0"/>
                      <a:pt x="20057" y="4398"/>
                      <a:pt x="12228" y="12228"/>
                    </a:cubicBezTo>
                    <a:cubicBezTo>
                      <a:pt x="4398" y="20057"/>
                      <a:pt x="0" y="30675"/>
                      <a:pt x="0" y="41747"/>
                    </a:cubicBezTo>
                    <a:lnTo>
                      <a:pt x="0" y="355587"/>
                    </a:lnTo>
                    <a:cubicBezTo>
                      <a:pt x="0" y="366659"/>
                      <a:pt x="4398" y="377278"/>
                      <a:pt x="12228" y="385107"/>
                    </a:cubicBezTo>
                    <a:cubicBezTo>
                      <a:pt x="20057" y="392936"/>
                      <a:pt x="30675" y="397334"/>
                      <a:pt x="41747" y="397334"/>
                    </a:cubicBezTo>
                    <a:lnTo>
                      <a:pt x="136366" y="397334"/>
                    </a:lnTo>
                    <a:cubicBezTo>
                      <a:pt x="163129" y="397334"/>
                      <a:pt x="188828" y="386859"/>
                      <a:pt x="207964" y="368149"/>
                    </a:cubicBezTo>
                    <a:lnTo>
                      <a:pt x="351463" y="227852"/>
                    </a:lnTo>
                    <a:cubicBezTo>
                      <a:pt x="359317" y="220173"/>
                      <a:pt x="363745" y="209652"/>
                      <a:pt x="363745" y="198667"/>
                    </a:cubicBezTo>
                    <a:cubicBezTo>
                      <a:pt x="363745" y="187683"/>
                      <a:pt x="359317" y="177161"/>
                      <a:pt x="351463" y="169482"/>
                    </a:cubicBezTo>
                    <a:lnTo>
                      <a:pt x="207964" y="29185"/>
                    </a:lnTo>
                    <a:cubicBezTo>
                      <a:pt x="188828" y="10476"/>
                      <a:pt x="163129" y="0"/>
                      <a:pt x="13636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9050"/>
                <a:ext cx="267014" cy="416384"/>
              </a:xfrm>
              <a:prstGeom prst="rect">
                <a:avLst/>
              </a:prstGeom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2278199" y="2990284"/>
              <a:ext cx="1590821" cy="1947492"/>
              <a:chOff x="0" y="-19050"/>
              <a:chExt cx="365192" cy="44707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365192" cy="428020"/>
              </a:xfrm>
              <a:custGeom>
                <a:avLst/>
                <a:gdLst/>
                <a:ahLst/>
                <a:cxnLst/>
                <a:rect l="l" t="t" r="r" b="b"/>
                <a:pathLst>
                  <a:path w="365192" h="428020">
                    <a:moveTo>
                      <a:pt x="137719" y="0"/>
                    </a:moveTo>
                    <a:lnTo>
                      <a:pt x="40394" y="0"/>
                    </a:lnTo>
                    <a:cubicBezTo>
                      <a:pt x="18085" y="0"/>
                      <a:pt x="0" y="18085"/>
                      <a:pt x="0" y="40394"/>
                    </a:cubicBezTo>
                    <a:lnTo>
                      <a:pt x="0" y="387626"/>
                    </a:lnTo>
                    <a:cubicBezTo>
                      <a:pt x="0" y="409935"/>
                      <a:pt x="18085" y="428020"/>
                      <a:pt x="40394" y="428020"/>
                    </a:cubicBezTo>
                    <a:lnTo>
                      <a:pt x="137719" y="428020"/>
                    </a:lnTo>
                    <a:cubicBezTo>
                      <a:pt x="163510" y="428020"/>
                      <a:pt x="188169" y="417429"/>
                      <a:pt x="205927" y="398727"/>
                    </a:cubicBezTo>
                    <a:lnTo>
                      <a:pt x="353500" y="243303"/>
                    </a:lnTo>
                    <a:cubicBezTo>
                      <a:pt x="369089" y="226885"/>
                      <a:pt x="369089" y="201135"/>
                      <a:pt x="353500" y="184717"/>
                    </a:cubicBezTo>
                    <a:lnTo>
                      <a:pt x="205927" y="29293"/>
                    </a:lnTo>
                    <a:cubicBezTo>
                      <a:pt x="188169" y="10590"/>
                      <a:pt x="163510" y="0"/>
                      <a:pt x="137719" y="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19050"/>
                <a:ext cx="267014" cy="44707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2198409" y="3087862"/>
              <a:ext cx="1560989" cy="1755027"/>
              <a:chOff x="0" y="-19050"/>
              <a:chExt cx="370349" cy="41638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6604" y="-17668"/>
                <a:ext cx="363745" cy="397334"/>
              </a:xfrm>
              <a:custGeom>
                <a:avLst/>
                <a:gdLst/>
                <a:ahLst/>
                <a:cxnLst/>
                <a:rect l="l" t="t" r="r" b="b"/>
                <a:pathLst>
                  <a:path w="363745" h="397334">
                    <a:moveTo>
                      <a:pt x="136366" y="0"/>
                    </a:moveTo>
                    <a:lnTo>
                      <a:pt x="41747" y="0"/>
                    </a:lnTo>
                    <a:cubicBezTo>
                      <a:pt x="30675" y="0"/>
                      <a:pt x="20057" y="4398"/>
                      <a:pt x="12228" y="12228"/>
                    </a:cubicBezTo>
                    <a:cubicBezTo>
                      <a:pt x="4398" y="20057"/>
                      <a:pt x="0" y="30675"/>
                      <a:pt x="0" y="41747"/>
                    </a:cubicBezTo>
                    <a:lnTo>
                      <a:pt x="0" y="355587"/>
                    </a:lnTo>
                    <a:cubicBezTo>
                      <a:pt x="0" y="366659"/>
                      <a:pt x="4398" y="377278"/>
                      <a:pt x="12228" y="385107"/>
                    </a:cubicBezTo>
                    <a:cubicBezTo>
                      <a:pt x="20057" y="392936"/>
                      <a:pt x="30675" y="397334"/>
                      <a:pt x="41747" y="397334"/>
                    </a:cubicBezTo>
                    <a:lnTo>
                      <a:pt x="136366" y="397334"/>
                    </a:lnTo>
                    <a:cubicBezTo>
                      <a:pt x="163129" y="397334"/>
                      <a:pt x="188828" y="386859"/>
                      <a:pt x="207964" y="368149"/>
                    </a:cubicBezTo>
                    <a:lnTo>
                      <a:pt x="351463" y="227852"/>
                    </a:lnTo>
                    <a:cubicBezTo>
                      <a:pt x="359317" y="220173"/>
                      <a:pt x="363745" y="209652"/>
                      <a:pt x="363745" y="198667"/>
                    </a:cubicBezTo>
                    <a:cubicBezTo>
                      <a:pt x="363745" y="187683"/>
                      <a:pt x="359317" y="177161"/>
                      <a:pt x="351463" y="169482"/>
                    </a:cubicBezTo>
                    <a:lnTo>
                      <a:pt x="207964" y="29185"/>
                    </a:lnTo>
                    <a:cubicBezTo>
                      <a:pt x="188828" y="10476"/>
                      <a:pt x="163129" y="0"/>
                      <a:pt x="13636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0" y="-19050"/>
                <a:ext cx="267014" cy="416384"/>
              </a:xfrm>
              <a:prstGeom prst="rect">
                <a:avLst/>
              </a:prstGeom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 rot="16200000">
              <a:off x="1846506" y="2709656"/>
              <a:ext cx="727225" cy="727225"/>
              <a:chOff x="0" y="0"/>
              <a:chExt cx="812800" cy="8128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65297" y="57622"/>
                <a:ext cx="660400" cy="67945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5876728" y="2990284"/>
              <a:ext cx="1590821" cy="1947492"/>
              <a:chOff x="0" y="-19050"/>
              <a:chExt cx="365192" cy="447070"/>
            </a:xfrm>
            <a:solidFill>
              <a:srgbClr val="FFD759"/>
            </a:solidFill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365192" cy="428020"/>
              </a:xfrm>
              <a:custGeom>
                <a:avLst/>
                <a:gdLst/>
                <a:ahLst/>
                <a:cxnLst/>
                <a:rect l="l" t="t" r="r" b="b"/>
                <a:pathLst>
                  <a:path w="365192" h="428020">
                    <a:moveTo>
                      <a:pt x="137719" y="0"/>
                    </a:moveTo>
                    <a:lnTo>
                      <a:pt x="40394" y="0"/>
                    </a:lnTo>
                    <a:cubicBezTo>
                      <a:pt x="18085" y="0"/>
                      <a:pt x="0" y="18085"/>
                      <a:pt x="0" y="40394"/>
                    </a:cubicBezTo>
                    <a:lnTo>
                      <a:pt x="0" y="387626"/>
                    </a:lnTo>
                    <a:cubicBezTo>
                      <a:pt x="0" y="409935"/>
                      <a:pt x="18085" y="428020"/>
                      <a:pt x="40394" y="428020"/>
                    </a:cubicBezTo>
                    <a:lnTo>
                      <a:pt x="137719" y="428020"/>
                    </a:lnTo>
                    <a:cubicBezTo>
                      <a:pt x="163510" y="428020"/>
                      <a:pt x="188169" y="417429"/>
                      <a:pt x="205927" y="398727"/>
                    </a:cubicBezTo>
                    <a:lnTo>
                      <a:pt x="353500" y="243303"/>
                    </a:lnTo>
                    <a:cubicBezTo>
                      <a:pt x="369089" y="226885"/>
                      <a:pt x="369089" y="201135"/>
                      <a:pt x="353500" y="184717"/>
                    </a:cubicBezTo>
                    <a:lnTo>
                      <a:pt x="205927" y="29293"/>
                    </a:lnTo>
                    <a:cubicBezTo>
                      <a:pt x="188169" y="10590"/>
                      <a:pt x="163510" y="0"/>
                      <a:pt x="137719" y="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0" y="-19050"/>
                <a:ext cx="267014" cy="44707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5796938" y="3068199"/>
              <a:ext cx="1533154" cy="1774690"/>
              <a:chOff x="0" y="-23715"/>
              <a:chExt cx="363745" cy="421049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363745" cy="397334"/>
              </a:xfrm>
              <a:custGeom>
                <a:avLst/>
                <a:gdLst/>
                <a:ahLst/>
                <a:cxnLst/>
                <a:rect l="l" t="t" r="r" b="b"/>
                <a:pathLst>
                  <a:path w="363745" h="397334">
                    <a:moveTo>
                      <a:pt x="136366" y="0"/>
                    </a:moveTo>
                    <a:lnTo>
                      <a:pt x="41747" y="0"/>
                    </a:lnTo>
                    <a:cubicBezTo>
                      <a:pt x="30675" y="0"/>
                      <a:pt x="20057" y="4398"/>
                      <a:pt x="12228" y="12228"/>
                    </a:cubicBezTo>
                    <a:cubicBezTo>
                      <a:pt x="4398" y="20057"/>
                      <a:pt x="0" y="30675"/>
                      <a:pt x="0" y="41747"/>
                    </a:cubicBezTo>
                    <a:lnTo>
                      <a:pt x="0" y="355587"/>
                    </a:lnTo>
                    <a:cubicBezTo>
                      <a:pt x="0" y="366659"/>
                      <a:pt x="4398" y="377278"/>
                      <a:pt x="12228" y="385107"/>
                    </a:cubicBezTo>
                    <a:cubicBezTo>
                      <a:pt x="20057" y="392936"/>
                      <a:pt x="30675" y="397334"/>
                      <a:pt x="41747" y="397334"/>
                    </a:cubicBezTo>
                    <a:lnTo>
                      <a:pt x="136366" y="397334"/>
                    </a:lnTo>
                    <a:cubicBezTo>
                      <a:pt x="163129" y="397334"/>
                      <a:pt x="188828" y="386859"/>
                      <a:pt x="207964" y="368149"/>
                    </a:cubicBezTo>
                    <a:lnTo>
                      <a:pt x="351463" y="227852"/>
                    </a:lnTo>
                    <a:cubicBezTo>
                      <a:pt x="359317" y="220173"/>
                      <a:pt x="363745" y="209652"/>
                      <a:pt x="363745" y="198667"/>
                    </a:cubicBezTo>
                    <a:cubicBezTo>
                      <a:pt x="363745" y="187683"/>
                      <a:pt x="359317" y="177161"/>
                      <a:pt x="351463" y="169482"/>
                    </a:cubicBezTo>
                    <a:lnTo>
                      <a:pt x="207964" y="29185"/>
                    </a:lnTo>
                    <a:cubicBezTo>
                      <a:pt x="188828" y="10476"/>
                      <a:pt x="163129" y="0"/>
                      <a:pt x="13636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2827" y="-23715"/>
                <a:ext cx="267014" cy="416384"/>
              </a:xfrm>
              <a:prstGeom prst="rect">
                <a:avLst/>
              </a:prstGeom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 rot="16200000">
              <a:off x="5445036" y="2709656"/>
              <a:ext cx="727225" cy="727225"/>
              <a:chOff x="0" y="0"/>
              <a:chExt cx="812800" cy="812800"/>
            </a:xfrm>
            <a:solidFill>
              <a:srgbClr val="FFD759"/>
            </a:solidFill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713522" y="5474716"/>
              <a:ext cx="317500" cy="317500"/>
              <a:chOff x="0" y="0"/>
              <a:chExt cx="812800" cy="812800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D1CB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solidFill>
                <a:srgbClr val="74D1CB"/>
              </a:solidFill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2476210" y="5474716"/>
              <a:ext cx="317500" cy="317500"/>
              <a:chOff x="0" y="0"/>
              <a:chExt cx="812800" cy="812800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4278086" y="5474716"/>
              <a:ext cx="317500" cy="317500"/>
              <a:chOff x="0" y="0"/>
              <a:chExt cx="812800" cy="812800"/>
            </a:xfrm>
            <a:solidFill>
              <a:srgbClr val="00B0F0"/>
            </a:solidFill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6079962" y="5474716"/>
              <a:ext cx="317500" cy="317500"/>
              <a:chOff x="0" y="0"/>
              <a:chExt cx="812800" cy="812800"/>
            </a:xfrm>
            <a:solidFill>
              <a:srgbClr val="FFD759"/>
            </a:solidFill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sp>
          <p:nvSpPr>
            <p:cNvPr id="63" name="AutoShape 63"/>
            <p:cNvSpPr/>
            <p:nvPr/>
          </p:nvSpPr>
          <p:spPr>
            <a:xfrm flipH="1" flipV="1">
              <a:off x="867677" y="5008805"/>
              <a:ext cx="4595" cy="465911"/>
            </a:xfrm>
            <a:prstGeom prst="line">
              <a:avLst/>
            </a:prstGeom>
            <a:ln w="38100" cap="flat">
              <a:solidFill>
                <a:srgbClr val="74D1CB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64" name="AutoShape 64"/>
            <p:cNvSpPr/>
            <p:nvPr/>
          </p:nvSpPr>
          <p:spPr>
            <a:xfrm flipH="1" flipV="1">
              <a:off x="2630365" y="5008805"/>
              <a:ext cx="4595" cy="465911"/>
            </a:xfrm>
            <a:prstGeom prst="line">
              <a:avLst/>
            </a:prstGeom>
            <a:ln w="38100" cap="flat">
              <a:solidFill>
                <a:schemeClr val="accent4">
                  <a:lumMod val="60000"/>
                  <a:lumOff val="40000"/>
                </a:schemeClr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65" name="AutoShape 65"/>
            <p:cNvSpPr/>
            <p:nvPr/>
          </p:nvSpPr>
          <p:spPr>
            <a:xfrm flipV="1">
              <a:off x="4436836" y="5008805"/>
              <a:ext cx="0" cy="465911"/>
            </a:xfrm>
            <a:prstGeom prst="line">
              <a:avLst/>
            </a:prstGeom>
            <a:ln w="38100" cap="flat">
              <a:solidFill>
                <a:srgbClr val="00B0F0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66" name="AutoShape 66"/>
            <p:cNvSpPr/>
            <p:nvPr/>
          </p:nvSpPr>
          <p:spPr>
            <a:xfrm flipV="1">
              <a:off x="6238712" y="5008805"/>
              <a:ext cx="0" cy="465911"/>
            </a:xfrm>
            <a:prstGeom prst="line">
              <a:avLst/>
            </a:prstGeom>
            <a:ln w="38100" cap="flat">
              <a:solidFill>
                <a:srgbClr val="FFD759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68" name="Freeform 68"/>
            <p:cNvSpPr/>
            <p:nvPr/>
          </p:nvSpPr>
          <p:spPr>
            <a:xfrm>
              <a:off x="288829" y="2911274"/>
              <a:ext cx="332127" cy="332127"/>
            </a:xfrm>
            <a:custGeom>
              <a:avLst/>
              <a:gdLst/>
              <a:ahLst/>
              <a:cxnLst/>
              <a:rect l="l" t="t" r="r" b="b"/>
              <a:pathLst>
                <a:path w="498190" h="498190">
                  <a:moveTo>
                    <a:pt x="0" y="0"/>
                  </a:moveTo>
                  <a:lnTo>
                    <a:pt x="498190" y="0"/>
                  </a:lnTo>
                  <a:lnTo>
                    <a:pt x="498190" y="498190"/>
                  </a:lnTo>
                  <a:lnTo>
                    <a:pt x="0" y="498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69" name="Freeform 69"/>
            <p:cNvSpPr/>
            <p:nvPr/>
          </p:nvSpPr>
          <p:spPr>
            <a:xfrm>
              <a:off x="5639982" y="2893142"/>
              <a:ext cx="332127" cy="332127"/>
            </a:xfrm>
            <a:custGeom>
              <a:avLst/>
              <a:gdLst/>
              <a:ahLst/>
              <a:cxnLst/>
              <a:rect l="l" t="t" r="r" b="b"/>
              <a:pathLst>
                <a:path w="498190" h="498190">
                  <a:moveTo>
                    <a:pt x="0" y="0"/>
                  </a:moveTo>
                  <a:lnTo>
                    <a:pt x="498190" y="0"/>
                  </a:lnTo>
                  <a:lnTo>
                    <a:pt x="498190" y="498190"/>
                  </a:lnTo>
                  <a:lnTo>
                    <a:pt x="0" y="498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70" name="Freeform 70"/>
            <p:cNvSpPr/>
            <p:nvPr/>
          </p:nvSpPr>
          <p:spPr>
            <a:xfrm>
              <a:off x="3842475" y="2907205"/>
              <a:ext cx="309473" cy="309473"/>
            </a:xfrm>
            <a:custGeom>
              <a:avLst/>
              <a:gdLst/>
              <a:ahLst/>
              <a:cxnLst/>
              <a:rect l="l" t="t" r="r" b="b"/>
              <a:pathLst>
                <a:path w="464210" h="464210">
                  <a:moveTo>
                    <a:pt x="0" y="0"/>
                  </a:moveTo>
                  <a:lnTo>
                    <a:pt x="464210" y="0"/>
                  </a:lnTo>
                  <a:lnTo>
                    <a:pt x="464210" y="464210"/>
                  </a:lnTo>
                  <a:lnTo>
                    <a:pt x="0" y="4642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72" name="Freeform 72"/>
            <p:cNvSpPr/>
            <p:nvPr/>
          </p:nvSpPr>
          <p:spPr>
            <a:xfrm>
              <a:off x="2050071" y="2923561"/>
              <a:ext cx="307823" cy="298589"/>
            </a:xfrm>
            <a:custGeom>
              <a:avLst/>
              <a:gdLst/>
              <a:ahLst/>
              <a:cxnLst/>
              <a:rect l="l" t="t" r="r" b="b"/>
              <a:pathLst>
                <a:path w="461735" h="447883">
                  <a:moveTo>
                    <a:pt x="0" y="0"/>
                  </a:moveTo>
                  <a:lnTo>
                    <a:pt x="461735" y="0"/>
                  </a:lnTo>
                  <a:lnTo>
                    <a:pt x="461735" y="447883"/>
                  </a:lnTo>
                  <a:lnTo>
                    <a:pt x="0" y="4478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103773" y="3531106"/>
              <a:ext cx="1395494" cy="10179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fr-FR" noProof="0">
                  <a:sym typeface="Helvetica Now Display Bold"/>
                </a:rPr>
                <a:t>Repérer des salariés correspondant au profil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2016352" y="3269476"/>
              <a:ext cx="1125442" cy="138499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fr-FR" noProof="0">
                  <a:sym typeface="Helvetica Now Display Bold"/>
                </a:rPr>
                <a:t>Les approcher pour leur présenter la mission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5353479" y="3397232"/>
              <a:ext cx="1426134" cy="13572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fr-FR" sz="1600" noProof="0">
                  <a:sym typeface="Helvetica Now Display Bold"/>
                </a:rPr>
                <a:t>Organiser une concertation a minima du bureau de section puis décider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3747433" y="3448998"/>
              <a:ext cx="1125441" cy="12724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fr-FR" noProof="0">
                  <a:sym typeface="Helvetica Now Display Bold"/>
                </a:rPr>
                <a:t>Echanger avec </a:t>
              </a:r>
            </a:p>
            <a:p>
              <a:pPr algn="r"/>
              <a:r>
                <a:rPr lang="fr-FR" noProof="0">
                  <a:sym typeface="Helvetica Now Display Bold"/>
                </a:rPr>
                <a:t>le bureau du SNE-CGC</a:t>
              </a:r>
            </a:p>
          </p:txBody>
        </p:sp>
        <p:grpSp>
          <p:nvGrpSpPr>
            <p:cNvPr id="27" name="Group 39">
              <a:extLst>
                <a:ext uri="{FF2B5EF4-FFF2-40B4-BE49-F238E27FC236}">
                  <a16:creationId xmlns:a16="http://schemas.microsoft.com/office/drawing/2014/main" id="{190EDB89-2932-49C2-4361-1D3225EE7D59}"/>
                </a:ext>
              </a:extLst>
            </p:cNvPr>
            <p:cNvGrpSpPr/>
            <p:nvPr/>
          </p:nvGrpSpPr>
          <p:grpSpPr>
            <a:xfrm>
              <a:off x="7694059" y="3004878"/>
              <a:ext cx="1590821" cy="1947492"/>
              <a:chOff x="0" y="-19050"/>
              <a:chExt cx="365192" cy="447070"/>
            </a:xfrm>
            <a:solidFill>
              <a:srgbClr val="FFD759"/>
            </a:solidFill>
          </p:grpSpPr>
          <p:sp>
            <p:nvSpPr>
              <p:cNvPr id="28" name="Freeform 40">
                <a:extLst>
                  <a:ext uri="{FF2B5EF4-FFF2-40B4-BE49-F238E27FC236}">
                    <a16:creationId xmlns:a16="http://schemas.microsoft.com/office/drawing/2014/main" id="{48B5F4B6-54A5-34A5-5F68-FDD8B05D9CB7}"/>
                  </a:ext>
                </a:extLst>
              </p:cNvPr>
              <p:cNvSpPr/>
              <p:nvPr/>
            </p:nvSpPr>
            <p:spPr>
              <a:xfrm>
                <a:off x="0" y="0"/>
                <a:ext cx="365192" cy="428020"/>
              </a:xfrm>
              <a:custGeom>
                <a:avLst/>
                <a:gdLst/>
                <a:ahLst/>
                <a:cxnLst/>
                <a:rect l="l" t="t" r="r" b="b"/>
                <a:pathLst>
                  <a:path w="365192" h="428020">
                    <a:moveTo>
                      <a:pt x="137719" y="0"/>
                    </a:moveTo>
                    <a:lnTo>
                      <a:pt x="40394" y="0"/>
                    </a:lnTo>
                    <a:cubicBezTo>
                      <a:pt x="18085" y="0"/>
                      <a:pt x="0" y="18085"/>
                      <a:pt x="0" y="40394"/>
                    </a:cubicBezTo>
                    <a:lnTo>
                      <a:pt x="0" y="387626"/>
                    </a:lnTo>
                    <a:cubicBezTo>
                      <a:pt x="0" y="409935"/>
                      <a:pt x="18085" y="428020"/>
                      <a:pt x="40394" y="428020"/>
                    </a:cubicBezTo>
                    <a:lnTo>
                      <a:pt x="137719" y="428020"/>
                    </a:lnTo>
                    <a:cubicBezTo>
                      <a:pt x="163510" y="428020"/>
                      <a:pt x="188169" y="417429"/>
                      <a:pt x="205927" y="398727"/>
                    </a:cubicBezTo>
                    <a:lnTo>
                      <a:pt x="353500" y="243303"/>
                    </a:lnTo>
                    <a:cubicBezTo>
                      <a:pt x="369089" y="226885"/>
                      <a:pt x="369089" y="201135"/>
                      <a:pt x="353500" y="184717"/>
                    </a:cubicBezTo>
                    <a:lnTo>
                      <a:pt x="205927" y="29293"/>
                    </a:lnTo>
                    <a:cubicBezTo>
                      <a:pt x="188169" y="10590"/>
                      <a:pt x="163510" y="0"/>
                      <a:pt x="137719" y="0"/>
                    </a:cubicBezTo>
                    <a:close/>
                  </a:path>
                </a:pathLst>
              </a:custGeom>
              <a:solidFill>
                <a:srgbClr val="F0702F"/>
              </a:solidFill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29" name="TextBox 41">
                <a:extLst>
                  <a:ext uri="{FF2B5EF4-FFF2-40B4-BE49-F238E27FC236}">
                    <a16:creationId xmlns:a16="http://schemas.microsoft.com/office/drawing/2014/main" id="{3A6C1968-894C-0C65-8EF9-B8BFB2D5FE9A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7014" cy="447070"/>
              </a:xfrm>
              <a:prstGeom prst="rect">
                <a:avLst/>
              </a:prstGeom>
              <a:solidFill>
                <a:srgbClr val="F0702F"/>
              </a:solidFill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60" name="Group 42">
              <a:extLst>
                <a:ext uri="{FF2B5EF4-FFF2-40B4-BE49-F238E27FC236}">
                  <a16:creationId xmlns:a16="http://schemas.microsoft.com/office/drawing/2014/main" id="{5D5AD418-8321-CC4F-C2F6-FE430997748A}"/>
                </a:ext>
              </a:extLst>
            </p:cNvPr>
            <p:cNvGrpSpPr/>
            <p:nvPr/>
          </p:nvGrpSpPr>
          <p:grpSpPr>
            <a:xfrm>
              <a:off x="7614269" y="3102456"/>
              <a:ext cx="1542262" cy="1755027"/>
              <a:chOff x="0" y="-19050"/>
              <a:chExt cx="365906" cy="416384"/>
            </a:xfrm>
          </p:grpSpPr>
          <p:sp>
            <p:nvSpPr>
              <p:cNvPr id="61" name="Freeform 43">
                <a:extLst>
                  <a:ext uri="{FF2B5EF4-FFF2-40B4-BE49-F238E27FC236}">
                    <a16:creationId xmlns:a16="http://schemas.microsoft.com/office/drawing/2014/main" id="{1479D19F-8D30-CACF-6BD4-EE968EFC20B9}"/>
                  </a:ext>
                </a:extLst>
              </p:cNvPr>
              <p:cNvSpPr/>
              <p:nvPr/>
            </p:nvSpPr>
            <p:spPr>
              <a:xfrm>
                <a:off x="2161" y="-300"/>
                <a:ext cx="363745" cy="397334"/>
              </a:xfrm>
              <a:custGeom>
                <a:avLst/>
                <a:gdLst/>
                <a:ahLst/>
                <a:cxnLst/>
                <a:rect l="l" t="t" r="r" b="b"/>
                <a:pathLst>
                  <a:path w="363745" h="397334">
                    <a:moveTo>
                      <a:pt x="136366" y="0"/>
                    </a:moveTo>
                    <a:lnTo>
                      <a:pt x="41747" y="0"/>
                    </a:lnTo>
                    <a:cubicBezTo>
                      <a:pt x="30675" y="0"/>
                      <a:pt x="20057" y="4398"/>
                      <a:pt x="12228" y="12228"/>
                    </a:cubicBezTo>
                    <a:cubicBezTo>
                      <a:pt x="4398" y="20057"/>
                      <a:pt x="0" y="30675"/>
                      <a:pt x="0" y="41747"/>
                    </a:cubicBezTo>
                    <a:lnTo>
                      <a:pt x="0" y="355587"/>
                    </a:lnTo>
                    <a:cubicBezTo>
                      <a:pt x="0" y="366659"/>
                      <a:pt x="4398" y="377278"/>
                      <a:pt x="12228" y="385107"/>
                    </a:cubicBezTo>
                    <a:cubicBezTo>
                      <a:pt x="20057" y="392936"/>
                      <a:pt x="30675" y="397334"/>
                      <a:pt x="41747" y="397334"/>
                    </a:cubicBezTo>
                    <a:lnTo>
                      <a:pt x="136366" y="397334"/>
                    </a:lnTo>
                    <a:cubicBezTo>
                      <a:pt x="163129" y="397334"/>
                      <a:pt x="188828" y="386859"/>
                      <a:pt x="207964" y="368149"/>
                    </a:cubicBezTo>
                    <a:lnTo>
                      <a:pt x="351463" y="227852"/>
                    </a:lnTo>
                    <a:cubicBezTo>
                      <a:pt x="359317" y="220173"/>
                      <a:pt x="363745" y="209652"/>
                      <a:pt x="363745" y="198667"/>
                    </a:cubicBezTo>
                    <a:cubicBezTo>
                      <a:pt x="363745" y="187683"/>
                      <a:pt x="359317" y="177161"/>
                      <a:pt x="351463" y="169482"/>
                    </a:cubicBezTo>
                    <a:lnTo>
                      <a:pt x="207964" y="29185"/>
                    </a:lnTo>
                    <a:cubicBezTo>
                      <a:pt x="188828" y="10476"/>
                      <a:pt x="163129" y="0"/>
                      <a:pt x="13636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62" name="TextBox 44">
                <a:extLst>
                  <a:ext uri="{FF2B5EF4-FFF2-40B4-BE49-F238E27FC236}">
                    <a16:creationId xmlns:a16="http://schemas.microsoft.com/office/drawing/2014/main" id="{B320AD9D-725C-96FC-725A-C75093617F4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7014" cy="416384"/>
              </a:xfrm>
              <a:prstGeom prst="rect">
                <a:avLst/>
              </a:prstGeom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67" name="Group 45">
              <a:extLst>
                <a:ext uri="{FF2B5EF4-FFF2-40B4-BE49-F238E27FC236}">
                  <a16:creationId xmlns:a16="http://schemas.microsoft.com/office/drawing/2014/main" id="{EE0D28BC-E95D-1BE6-C2C4-CB2AF601AA9B}"/>
                </a:ext>
              </a:extLst>
            </p:cNvPr>
            <p:cNvGrpSpPr/>
            <p:nvPr/>
          </p:nvGrpSpPr>
          <p:grpSpPr>
            <a:xfrm rot="16200000">
              <a:off x="7262367" y="2724250"/>
              <a:ext cx="727225" cy="727225"/>
              <a:chOff x="0" y="0"/>
              <a:chExt cx="812800" cy="812800"/>
            </a:xfrm>
            <a:solidFill>
              <a:srgbClr val="F0702F"/>
            </a:solidFill>
          </p:grpSpPr>
          <p:sp>
            <p:nvSpPr>
              <p:cNvPr id="71" name="Freeform 46">
                <a:extLst>
                  <a:ext uri="{FF2B5EF4-FFF2-40B4-BE49-F238E27FC236}">
                    <a16:creationId xmlns:a16="http://schemas.microsoft.com/office/drawing/2014/main" id="{4A005021-2124-7AE8-31EB-1C3FA63B37FB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74" name="TextBox 47">
                <a:extLst>
                  <a:ext uri="{FF2B5EF4-FFF2-40B4-BE49-F238E27FC236}">
                    <a16:creationId xmlns:a16="http://schemas.microsoft.com/office/drawing/2014/main" id="{83AACF2D-E0DD-6DBF-E03A-5F0CA1A79341}"/>
                  </a:ext>
                </a:extLst>
              </p:cNvPr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76" name="Group 57">
              <a:extLst>
                <a:ext uri="{FF2B5EF4-FFF2-40B4-BE49-F238E27FC236}">
                  <a16:creationId xmlns:a16="http://schemas.microsoft.com/office/drawing/2014/main" id="{1D7F7572-8205-1E45-1CA9-7D5722AED6D7}"/>
                </a:ext>
              </a:extLst>
            </p:cNvPr>
            <p:cNvGrpSpPr/>
            <p:nvPr/>
          </p:nvGrpSpPr>
          <p:grpSpPr>
            <a:xfrm>
              <a:off x="7897293" y="5489310"/>
              <a:ext cx="317500" cy="317500"/>
              <a:chOff x="0" y="0"/>
              <a:chExt cx="812800" cy="812800"/>
            </a:xfrm>
            <a:solidFill>
              <a:srgbClr val="F0702F"/>
            </a:solidFill>
          </p:grpSpPr>
          <p:sp>
            <p:nvSpPr>
              <p:cNvPr id="78" name="Freeform 58">
                <a:extLst>
                  <a:ext uri="{FF2B5EF4-FFF2-40B4-BE49-F238E27FC236}">
                    <a16:creationId xmlns:a16="http://schemas.microsoft.com/office/drawing/2014/main" id="{F24DEF08-7DFC-05CB-E7C7-2234BACF803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80" name="TextBox 59">
                <a:extLst>
                  <a:ext uri="{FF2B5EF4-FFF2-40B4-BE49-F238E27FC236}">
                    <a16:creationId xmlns:a16="http://schemas.microsoft.com/office/drawing/2014/main" id="{AD5DF49C-E1AA-D475-E4FD-12AB4680DE0A}"/>
                  </a:ext>
                </a:extLst>
              </p:cNvPr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sp>
          <p:nvSpPr>
            <p:cNvPr id="82" name="AutoShape 66">
              <a:extLst>
                <a:ext uri="{FF2B5EF4-FFF2-40B4-BE49-F238E27FC236}">
                  <a16:creationId xmlns:a16="http://schemas.microsoft.com/office/drawing/2014/main" id="{2F821B8A-9F8D-4C4F-6E92-4473B2A8F695}"/>
                </a:ext>
              </a:extLst>
            </p:cNvPr>
            <p:cNvSpPr/>
            <p:nvPr/>
          </p:nvSpPr>
          <p:spPr>
            <a:xfrm flipV="1">
              <a:off x="8056043" y="5023399"/>
              <a:ext cx="0" cy="465911"/>
            </a:xfrm>
            <a:prstGeom prst="line">
              <a:avLst/>
            </a:prstGeom>
            <a:ln w="38100" cap="flat">
              <a:solidFill>
                <a:srgbClr val="F0702F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83" name="Freeform 69">
              <a:extLst>
                <a:ext uri="{FF2B5EF4-FFF2-40B4-BE49-F238E27FC236}">
                  <a16:creationId xmlns:a16="http://schemas.microsoft.com/office/drawing/2014/main" id="{1F757695-EB45-ED49-EC5A-169806DE0A71}"/>
                </a:ext>
              </a:extLst>
            </p:cNvPr>
            <p:cNvSpPr/>
            <p:nvPr/>
          </p:nvSpPr>
          <p:spPr>
            <a:xfrm>
              <a:off x="7457313" y="2907736"/>
              <a:ext cx="332127" cy="332127"/>
            </a:xfrm>
            <a:custGeom>
              <a:avLst/>
              <a:gdLst/>
              <a:ahLst/>
              <a:cxnLst/>
              <a:rect l="l" t="t" r="r" b="b"/>
              <a:pathLst>
                <a:path w="498190" h="498190">
                  <a:moveTo>
                    <a:pt x="0" y="0"/>
                  </a:moveTo>
                  <a:lnTo>
                    <a:pt x="498190" y="0"/>
                  </a:lnTo>
                  <a:lnTo>
                    <a:pt x="498190" y="498190"/>
                  </a:lnTo>
                  <a:lnTo>
                    <a:pt x="0" y="498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84" name="TextBox 79">
              <a:extLst>
                <a:ext uri="{FF2B5EF4-FFF2-40B4-BE49-F238E27FC236}">
                  <a16:creationId xmlns:a16="http://schemas.microsoft.com/office/drawing/2014/main" id="{9F539FA0-FA66-0AE4-DD2D-2E40A5160AF1}"/>
                </a:ext>
              </a:extLst>
            </p:cNvPr>
            <p:cNvSpPr txBox="1"/>
            <p:nvPr/>
          </p:nvSpPr>
          <p:spPr>
            <a:xfrm>
              <a:off x="7111774" y="3417170"/>
              <a:ext cx="1411183" cy="13572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fr-FR" sz="1600" noProof="0">
                  <a:sym typeface="Helvetica Now Display Bold"/>
                </a:rPr>
                <a:t>Photos selon cahier des charges communication</a:t>
              </a:r>
            </a:p>
            <a:p>
              <a:pPr algn="r"/>
              <a:r>
                <a:rPr lang="fr-FR" sz="1600" noProof="0">
                  <a:sym typeface="Helvetica Now Display Bold"/>
                </a:rPr>
                <a:t>Déclaration de candidature</a:t>
              </a:r>
            </a:p>
          </p:txBody>
        </p:sp>
        <p:grpSp>
          <p:nvGrpSpPr>
            <p:cNvPr id="89" name="Group 39">
              <a:extLst>
                <a:ext uri="{FF2B5EF4-FFF2-40B4-BE49-F238E27FC236}">
                  <a16:creationId xmlns:a16="http://schemas.microsoft.com/office/drawing/2014/main" id="{5824248E-BC7D-E292-E1DD-FF068A5068F6}"/>
                </a:ext>
              </a:extLst>
            </p:cNvPr>
            <p:cNvGrpSpPr/>
            <p:nvPr/>
          </p:nvGrpSpPr>
          <p:grpSpPr>
            <a:xfrm>
              <a:off x="9527039" y="3004877"/>
              <a:ext cx="1590821" cy="1947492"/>
              <a:chOff x="0" y="-19050"/>
              <a:chExt cx="365192" cy="447070"/>
            </a:xfrm>
            <a:solidFill>
              <a:srgbClr val="979BFF"/>
            </a:solidFill>
          </p:grpSpPr>
          <p:sp>
            <p:nvSpPr>
              <p:cNvPr id="90" name="Freeform 40">
                <a:extLst>
                  <a:ext uri="{FF2B5EF4-FFF2-40B4-BE49-F238E27FC236}">
                    <a16:creationId xmlns:a16="http://schemas.microsoft.com/office/drawing/2014/main" id="{3EA2C8F9-7855-3AC0-AE51-E96E5DE33A75}"/>
                  </a:ext>
                </a:extLst>
              </p:cNvPr>
              <p:cNvSpPr/>
              <p:nvPr/>
            </p:nvSpPr>
            <p:spPr>
              <a:xfrm>
                <a:off x="0" y="0"/>
                <a:ext cx="365192" cy="428020"/>
              </a:xfrm>
              <a:custGeom>
                <a:avLst/>
                <a:gdLst/>
                <a:ahLst/>
                <a:cxnLst/>
                <a:rect l="l" t="t" r="r" b="b"/>
                <a:pathLst>
                  <a:path w="365192" h="428020">
                    <a:moveTo>
                      <a:pt x="137719" y="0"/>
                    </a:moveTo>
                    <a:lnTo>
                      <a:pt x="40394" y="0"/>
                    </a:lnTo>
                    <a:cubicBezTo>
                      <a:pt x="18085" y="0"/>
                      <a:pt x="0" y="18085"/>
                      <a:pt x="0" y="40394"/>
                    </a:cubicBezTo>
                    <a:lnTo>
                      <a:pt x="0" y="387626"/>
                    </a:lnTo>
                    <a:cubicBezTo>
                      <a:pt x="0" y="409935"/>
                      <a:pt x="18085" y="428020"/>
                      <a:pt x="40394" y="428020"/>
                    </a:cubicBezTo>
                    <a:lnTo>
                      <a:pt x="137719" y="428020"/>
                    </a:lnTo>
                    <a:cubicBezTo>
                      <a:pt x="163510" y="428020"/>
                      <a:pt x="188169" y="417429"/>
                      <a:pt x="205927" y="398727"/>
                    </a:cubicBezTo>
                    <a:lnTo>
                      <a:pt x="353500" y="243303"/>
                    </a:lnTo>
                    <a:cubicBezTo>
                      <a:pt x="369089" y="226885"/>
                      <a:pt x="369089" y="201135"/>
                      <a:pt x="353500" y="184717"/>
                    </a:cubicBezTo>
                    <a:lnTo>
                      <a:pt x="205927" y="29293"/>
                    </a:lnTo>
                    <a:cubicBezTo>
                      <a:pt x="188169" y="10590"/>
                      <a:pt x="163510" y="0"/>
                      <a:pt x="137719" y="0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91" name="TextBox 41">
                <a:extLst>
                  <a:ext uri="{FF2B5EF4-FFF2-40B4-BE49-F238E27FC236}">
                    <a16:creationId xmlns:a16="http://schemas.microsoft.com/office/drawing/2014/main" id="{5173040B-04A3-7F8A-53A4-1465F63CE035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7014" cy="44707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92" name="Group 42">
              <a:extLst>
                <a:ext uri="{FF2B5EF4-FFF2-40B4-BE49-F238E27FC236}">
                  <a16:creationId xmlns:a16="http://schemas.microsoft.com/office/drawing/2014/main" id="{9BAD6594-887E-44A0-E214-EFC98CD4133A}"/>
                </a:ext>
              </a:extLst>
            </p:cNvPr>
            <p:cNvGrpSpPr/>
            <p:nvPr/>
          </p:nvGrpSpPr>
          <p:grpSpPr>
            <a:xfrm>
              <a:off x="9447249" y="3102455"/>
              <a:ext cx="1533154" cy="1755027"/>
              <a:chOff x="0" y="-19050"/>
              <a:chExt cx="363745" cy="416384"/>
            </a:xfrm>
          </p:grpSpPr>
          <p:sp>
            <p:nvSpPr>
              <p:cNvPr id="93" name="Freeform 43">
                <a:extLst>
                  <a:ext uri="{FF2B5EF4-FFF2-40B4-BE49-F238E27FC236}">
                    <a16:creationId xmlns:a16="http://schemas.microsoft.com/office/drawing/2014/main" id="{B817AFD2-23AC-ED3B-B2B7-401F784FEEB8}"/>
                  </a:ext>
                </a:extLst>
              </p:cNvPr>
              <p:cNvSpPr/>
              <p:nvPr/>
            </p:nvSpPr>
            <p:spPr>
              <a:xfrm>
                <a:off x="0" y="0"/>
                <a:ext cx="363745" cy="397334"/>
              </a:xfrm>
              <a:custGeom>
                <a:avLst/>
                <a:gdLst/>
                <a:ahLst/>
                <a:cxnLst/>
                <a:rect l="l" t="t" r="r" b="b"/>
                <a:pathLst>
                  <a:path w="363745" h="397334">
                    <a:moveTo>
                      <a:pt x="136366" y="0"/>
                    </a:moveTo>
                    <a:lnTo>
                      <a:pt x="41747" y="0"/>
                    </a:lnTo>
                    <a:cubicBezTo>
                      <a:pt x="30675" y="0"/>
                      <a:pt x="20057" y="4398"/>
                      <a:pt x="12228" y="12228"/>
                    </a:cubicBezTo>
                    <a:cubicBezTo>
                      <a:pt x="4398" y="20057"/>
                      <a:pt x="0" y="30675"/>
                      <a:pt x="0" y="41747"/>
                    </a:cubicBezTo>
                    <a:lnTo>
                      <a:pt x="0" y="355587"/>
                    </a:lnTo>
                    <a:cubicBezTo>
                      <a:pt x="0" y="366659"/>
                      <a:pt x="4398" y="377278"/>
                      <a:pt x="12228" y="385107"/>
                    </a:cubicBezTo>
                    <a:cubicBezTo>
                      <a:pt x="20057" y="392936"/>
                      <a:pt x="30675" y="397334"/>
                      <a:pt x="41747" y="397334"/>
                    </a:cubicBezTo>
                    <a:lnTo>
                      <a:pt x="136366" y="397334"/>
                    </a:lnTo>
                    <a:cubicBezTo>
                      <a:pt x="163129" y="397334"/>
                      <a:pt x="188828" y="386859"/>
                      <a:pt x="207964" y="368149"/>
                    </a:cubicBezTo>
                    <a:lnTo>
                      <a:pt x="351463" y="227852"/>
                    </a:lnTo>
                    <a:cubicBezTo>
                      <a:pt x="359317" y="220173"/>
                      <a:pt x="363745" y="209652"/>
                      <a:pt x="363745" y="198667"/>
                    </a:cubicBezTo>
                    <a:cubicBezTo>
                      <a:pt x="363745" y="187683"/>
                      <a:pt x="359317" y="177161"/>
                      <a:pt x="351463" y="169482"/>
                    </a:cubicBezTo>
                    <a:lnTo>
                      <a:pt x="207964" y="29185"/>
                    </a:lnTo>
                    <a:cubicBezTo>
                      <a:pt x="188828" y="10476"/>
                      <a:pt x="163129" y="0"/>
                      <a:pt x="136366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94" name="TextBox 44">
                <a:extLst>
                  <a:ext uri="{FF2B5EF4-FFF2-40B4-BE49-F238E27FC236}">
                    <a16:creationId xmlns:a16="http://schemas.microsoft.com/office/drawing/2014/main" id="{9FF4690A-EAB5-67C1-61E9-C6A3D3C8BE99}"/>
                  </a:ext>
                </a:extLst>
              </p:cNvPr>
              <p:cNvSpPr txBox="1"/>
              <p:nvPr/>
            </p:nvSpPr>
            <p:spPr>
              <a:xfrm>
                <a:off x="0" y="-19050"/>
                <a:ext cx="267014" cy="416384"/>
              </a:xfrm>
              <a:prstGeom prst="rect">
                <a:avLst/>
              </a:prstGeom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95" name="Group 45">
              <a:extLst>
                <a:ext uri="{FF2B5EF4-FFF2-40B4-BE49-F238E27FC236}">
                  <a16:creationId xmlns:a16="http://schemas.microsoft.com/office/drawing/2014/main" id="{CDA5A470-C13D-46CC-93A0-5C0216E83DF6}"/>
                </a:ext>
              </a:extLst>
            </p:cNvPr>
            <p:cNvGrpSpPr/>
            <p:nvPr/>
          </p:nvGrpSpPr>
          <p:grpSpPr>
            <a:xfrm rot="16200000">
              <a:off x="9095347" y="2724249"/>
              <a:ext cx="727225" cy="727225"/>
              <a:chOff x="0" y="0"/>
              <a:chExt cx="812800" cy="812800"/>
            </a:xfrm>
            <a:solidFill>
              <a:srgbClr val="979BFF"/>
            </a:solidFill>
          </p:grpSpPr>
          <p:sp>
            <p:nvSpPr>
              <p:cNvPr id="96" name="Freeform 46">
                <a:extLst>
                  <a:ext uri="{FF2B5EF4-FFF2-40B4-BE49-F238E27FC236}">
                    <a16:creationId xmlns:a16="http://schemas.microsoft.com/office/drawing/2014/main" id="{D29037A3-5886-D87E-8057-0D37D0039DB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97" name="TextBox 47">
                <a:extLst>
                  <a:ext uri="{FF2B5EF4-FFF2-40B4-BE49-F238E27FC236}">
                    <a16:creationId xmlns:a16="http://schemas.microsoft.com/office/drawing/2014/main" id="{44223E6B-AB29-CC6D-422F-4C98944DF78F}"/>
                  </a:ext>
                </a:extLst>
              </p:cNvPr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28960" tIns="28960" rIns="28960" bIns="28960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grpSp>
          <p:nvGrpSpPr>
            <p:cNvPr id="98" name="Group 57">
              <a:extLst>
                <a:ext uri="{FF2B5EF4-FFF2-40B4-BE49-F238E27FC236}">
                  <a16:creationId xmlns:a16="http://schemas.microsoft.com/office/drawing/2014/main" id="{B59E6757-43E7-4B62-3D74-F4D5AFB7A63F}"/>
                </a:ext>
              </a:extLst>
            </p:cNvPr>
            <p:cNvGrpSpPr/>
            <p:nvPr/>
          </p:nvGrpSpPr>
          <p:grpSpPr>
            <a:xfrm>
              <a:off x="9730273" y="5489309"/>
              <a:ext cx="317500" cy="317500"/>
              <a:chOff x="0" y="0"/>
              <a:chExt cx="812800" cy="812800"/>
            </a:xfrm>
            <a:solidFill>
              <a:srgbClr val="979BFF"/>
            </a:solidFill>
          </p:grpSpPr>
          <p:sp>
            <p:nvSpPr>
              <p:cNvPr id="99" name="Freeform 58">
                <a:extLst>
                  <a:ext uri="{FF2B5EF4-FFF2-40B4-BE49-F238E27FC236}">
                    <a16:creationId xmlns:a16="http://schemas.microsoft.com/office/drawing/2014/main" id="{79F1E37C-004F-59BF-A9FE-7926ABA3630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pFill/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sz="1200" noProof="0"/>
              </a:p>
            </p:txBody>
          </p:sp>
          <p:sp>
            <p:nvSpPr>
              <p:cNvPr id="100" name="TextBox 59">
                <a:extLst>
                  <a:ext uri="{FF2B5EF4-FFF2-40B4-BE49-F238E27FC236}">
                    <a16:creationId xmlns:a16="http://schemas.microsoft.com/office/drawing/2014/main" id="{E21ACC14-2F08-8C7D-C5EC-EBA1D16FE2B3}"/>
                  </a:ext>
                </a:extLst>
              </p:cNvPr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  <a:grpFill/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307"/>
                  </a:lnSpc>
                </a:pPr>
                <a:endParaRPr lang="fr-FR" sz="1200" noProof="0"/>
              </a:p>
            </p:txBody>
          </p:sp>
        </p:grpSp>
        <p:sp>
          <p:nvSpPr>
            <p:cNvPr id="101" name="AutoShape 66">
              <a:extLst>
                <a:ext uri="{FF2B5EF4-FFF2-40B4-BE49-F238E27FC236}">
                  <a16:creationId xmlns:a16="http://schemas.microsoft.com/office/drawing/2014/main" id="{2F544A4C-CEC1-014F-09B0-18682D30B388}"/>
                </a:ext>
              </a:extLst>
            </p:cNvPr>
            <p:cNvSpPr/>
            <p:nvPr/>
          </p:nvSpPr>
          <p:spPr>
            <a:xfrm flipV="1">
              <a:off x="9889023" y="5023398"/>
              <a:ext cx="0" cy="465911"/>
            </a:xfrm>
            <a:prstGeom prst="line">
              <a:avLst/>
            </a:prstGeom>
            <a:ln w="38100" cap="flat">
              <a:solidFill>
                <a:srgbClr val="979BFF"/>
              </a:solidFill>
              <a:prstDash val="sysDash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102" name="Freeform 69">
              <a:extLst>
                <a:ext uri="{FF2B5EF4-FFF2-40B4-BE49-F238E27FC236}">
                  <a16:creationId xmlns:a16="http://schemas.microsoft.com/office/drawing/2014/main" id="{8FAC85D7-C427-B1E2-ECE6-7E1B07A9D66F}"/>
                </a:ext>
              </a:extLst>
            </p:cNvPr>
            <p:cNvSpPr/>
            <p:nvPr/>
          </p:nvSpPr>
          <p:spPr>
            <a:xfrm>
              <a:off x="9290293" y="2907735"/>
              <a:ext cx="332127" cy="332127"/>
            </a:xfrm>
            <a:custGeom>
              <a:avLst/>
              <a:gdLst/>
              <a:ahLst/>
              <a:cxnLst/>
              <a:rect l="l" t="t" r="r" b="b"/>
              <a:pathLst>
                <a:path w="498190" h="498190">
                  <a:moveTo>
                    <a:pt x="0" y="0"/>
                  </a:moveTo>
                  <a:lnTo>
                    <a:pt x="498190" y="0"/>
                  </a:lnTo>
                  <a:lnTo>
                    <a:pt x="498190" y="498190"/>
                  </a:lnTo>
                  <a:lnTo>
                    <a:pt x="0" y="498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103" name="TextBox 79">
              <a:extLst>
                <a:ext uri="{FF2B5EF4-FFF2-40B4-BE49-F238E27FC236}">
                  <a16:creationId xmlns:a16="http://schemas.microsoft.com/office/drawing/2014/main" id="{0BC1B79F-9AD6-96E2-5F0F-8620E283D7E7}"/>
                </a:ext>
              </a:extLst>
            </p:cNvPr>
            <p:cNvSpPr txBox="1"/>
            <p:nvPr/>
          </p:nvSpPr>
          <p:spPr>
            <a:xfrm>
              <a:off x="8918789" y="3416581"/>
              <a:ext cx="1533154" cy="13572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r"/>
              <a:r>
                <a:rPr lang="fr-FR" sz="1600" noProof="0">
                  <a:sym typeface="Helvetica Now Display Bold"/>
                </a:rPr>
                <a:t>Courrier pour l’attribution du bénéfice des jetons de présence au profit du SNE-CGC</a:t>
              </a:r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2FAC4960-7FB5-60E4-422F-9CDE052BAB85}"/>
                </a:ext>
              </a:extLst>
            </p:cNvPr>
            <p:cNvSpPr txBox="1"/>
            <p:nvPr/>
          </p:nvSpPr>
          <p:spPr>
            <a:xfrm>
              <a:off x="3554223" y="2390276"/>
              <a:ext cx="16289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noProof="0">
                  <a:solidFill>
                    <a:srgbClr val="FF0000"/>
                  </a:solidFill>
                </a:rPr>
                <a:t>Recommandé</a:t>
              </a:r>
            </a:p>
          </p:txBody>
        </p:sp>
        <p:sp>
          <p:nvSpPr>
            <p:cNvPr id="199" name="ZoneTexte 198">
              <a:extLst>
                <a:ext uri="{FF2B5EF4-FFF2-40B4-BE49-F238E27FC236}">
                  <a16:creationId xmlns:a16="http://schemas.microsoft.com/office/drawing/2014/main" id="{FCB1844F-12A2-FADA-59D5-FC393664480E}"/>
                </a:ext>
              </a:extLst>
            </p:cNvPr>
            <p:cNvSpPr txBox="1"/>
            <p:nvPr/>
          </p:nvSpPr>
          <p:spPr>
            <a:xfrm>
              <a:off x="5451937" y="2386315"/>
              <a:ext cx="16289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noProof="0">
                  <a:solidFill>
                    <a:srgbClr val="FF0000"/>
                  </a:solidFill>
                </a:rPr>
                <a:t>Recommandé</a:t>
              </a: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9C1BE5D9-FF68-B68A-F2EC-FA3EB3283F05}"/>
                </a:ext>
              </a:extLst>
            </p:cNvPr>
            <p:cNvSpPr txBox="1"/>
            <p:nvPr/>
          </p:nvSpPr>
          <p:spPr>
            <a:xfrm>
              <a:off x="8948260" y="2398819"/>
              <a:ext cx="1628924" cy="282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noProof="0">
                  <a:solidFill>
                    <a:srgbClr val="FF0000"/>
                  </a:solidFill>
                </a:rPr>
                <a:t>Obligatoire</a:t>
              </a:r>
            </a:p>
          </p:txBody>
        </p:sp>
      </p:grpSp>
      <p:pic>
        <p:nvPicPr>
          <p:cNvPr id="23" name="Graphique 22" descr="Enveloppe ouverte avec un remplissage uni">
            <a:extLst>
              <a:ext uri="{FF2B5EF4-FFF2-40B4-BE49-F238E27FC236}">
                <a16:creationId xmlns:a16="http://schemas.microsoft.com/office/drawing/2014/main" id="{A9FA28A9-881C-CFA0-FA12-0A298BF9EC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93238" y="4690170"/>
            <a:ext cx="914400" cy="914400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14BA3E9E-35B0-6718-7262-F3D9C348A589}"/>
              </a:ext>
            </a:extLst>
          </p:cNvPr>
          <p:cNvSpPr/>
          <p:nvPr/>
        </p:nvSpPr>
        <p:spPr>
          <a:xfrm>
            <a:off x="289619" y="5655364"/>
            <a:ext cx="1588877" cy="841989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85" name="ZoneTexte 84">
            <a:extLst>
              <a:ext uri="{FF2B5EF4-FFF2-40B4-BE49-F238E27FC236}">
                <a16:creationId xmlns:a16="http://schemas.microsoft.com/office/drawing/2014/main" id="{C319D7B8-8504-F49E-E686-9CF00EC19ED9}"/>
              </a:ext>
            </a:extLst>
          </p:cNvPr>
          <p:cNvSpPr txBox="1"/>
          <p:nvPr/>
        </p:nvSpPr>
        <p:spPr>
          <a:xfrm>
            <a:off x="389686" y="5698292"/>
            <a:ext cx="1205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noProof="0"/>
              <a:t>Le bureau de la section</a:t>
            </a:r>
          </a:p>
        </p:txBody>
      </p:sp>
      <p:sp>
        <p:nvSpPr>
          <p:cNvPr id="104" name="Rectangle : coins arrondis 103">
            <a:extLst>
              <a:ext uri="{FF2B5EF4-FFF2-40B4-BE49-F238E27FC236}">
                <a16:creationId xmlns:a16="http://schemas.microsoft.com/office/drawing/2014/main" id="{266C9832-0FC1-C0AC-E380-17B47CDE303C}"/>
              </a:ext>
            </a:extLst>
          </p:cNvPr>
          <p:cNvSpPr/>
          <p:nvPr/>
        </p:nvSpPr>
        <p:spPr>
          <a:xfrm>
            <a:off x="3898338" y="5637373"/>
            <a:ext cx="1732330" cy="46546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05" name="ZoneTexte 104">
            <a:extLst>
              <a:ext uri="{FF2B5EF4-FFF2-40B4-BE49-F238E27FC236}">
                <a16:creationId xmlns:a16="http://schemas.microsoft.com/office/drawing/2014/main" id="{C45C533C-C25F-8ADF-7949-47C416840DCD}"/>
              </a:ext>
            </a:extLst>
          </p:cNvPr>
          <p:cNvSpPr txBox="1"/>
          <p:nvPr/>
        </p:nvSpPr>
        <p:spPr>
          <a:xfrm>
            <a:off x="4033015" y="5680300"/>
            <a:ext cx="1314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Le RSSE</a:t>
            </a:r>
          </a:p>
        </p:txBody>
      </p:sp>
      <p:sp>
        <p:nvSpPr>
          <p:cNvPr id="106" name="Rectangle : coins arrondis 105">
            <a:extLst>
              <a:ext uri="{FF2B5EF4-FFF2-40B4-BE49-F238E27FC236}">
                <a16:creationId xmlns:a16="http://schemas.microsoft.com/office/drawing/2014/main" id="{42C30587-D68B-7170-3977-0BC7116DCCAA}"/>
              </a:ext>
            </a:extLst>
          </p:cNvPr>
          <p:cNvSpPr/>
          <p:nvPr/>
        </p:nvSpPr>
        <p:spPr>
          <a:xfrm>
            <a:off x="2109934" y="5655365"/>
            <a:ext cx="1588877" cy="841988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09" name="ZoneTexte 108">
            <a:extLst>
              <a:ext uri="{FF2B5EF4-FFF2-40B4-BE49-F238E27FC236}">
                <a16:creationId xmlns:a16="http://schemas.microsoft.com/office/drawing/2014/main" id="{F8444411-D629-7F33-D793-BBA70A817FD8}"/>
              </a:ext>
            </a:extLst>
          </p:cNvPr>
          <p:cNvSpPr txBox="1"/>
          <p:nvPr/>
        </p:nvSpPr>
        <p:spPr>
          <a:xfrm>
            <a:off x="2210001" y="5698292"/>
            <a:ext cx="12055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noProof="0"/>
              <a:t>Le bureau de la section</a:t>
            </a:r>
          </a:p>
        </p:txBody>
      </p:sp>
      <p:sp>
        <p:nvSpPr>
          <p:cNvPr id="110" name="Rectangle : coins arrondis 109">
            <a:extLst>
              <a:ext uri="{FF2B5EF4-FFF2-40B4-BE49-F238E27FC236}">
                <a16:creationId xmlns:a16="http://schemas.microsoft.com/office/drawing/2014/main" id="{81C8214E-3FD7-3CE7-4E6F-A5FA601373F7}"/>
              </a:ext>
            </a:extLst>
          </p:cNvPr>
          <p:cNvSpPr/>
          <p:nvPr/>
        </p:nvSpPr>
        <p:spPr>
          <a:xfrm>
            <a:off x="5858608" y="5612465"/>
            <a:ext cx="1732330" cy="46546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11" name="ZoneTexte 110">
            <a:extLst>
              <a:ext uri="{FF2B5EF4-FFF2-40B4-BE49-F238E27FC236}">
                <a16:creationId xmlns:a16="http://schemas.microsoft.com/office/drawing/2014/main" id="{C633CAC8-1917-E879-A601-3F06272E04A6}"/>
              </a:ext>
            </a:extLst>
          </p:cNvPr>
          <p:cNvSpPr txBox="1"/>
          <p:nvPr/>
        </p:nvSpPr>
        <p:spPr>
          <a:xfrm>
            <a:off x="6025007" y="5637373"/>
            <a:ext cx="1314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Le RSSE</a:t>
            </a: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F712FB1D-CB4B-3876-4166-71B5473E16FC}"/>
              </a:ext>
            </a:extLst>
          </p:cNvPr>
          <p:cNvSpPr/>
          <p:nvPr/>
        </p:nvSpPr>
        <p:spPr>
          <a:xfrm>
            <a:off x="7733715" y="5612465"/>
            <a:ext cx="1942268" cy="898844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F840AE4E-EE93-CBA9-5575-0816FC99C92F}"/>
              </a:ext>
            </a:extLst>
          </p:cNvPr>
          <p:cNvSpPr txBox="1"/>
          <p:nvPr/>
        </p:nvSpPr>
        <p:spPr>
          <a:xfrm>
            <a:off x="7945495" y="5655364"/>
            <a:ext cx="1703143" cy="584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1600" noProof="0"/>
              <a:t>Le référent communication</a:t>
            </a:r>
          </a:p>
        </p:txBody>
      </p:sp>
      <p:sp>
        <p:nvSpPr>
          <p:cNvPr id="114" name="Rectangle : coins arrondis 113">
            <a:extLst>
              <a:ext uri="{FF2B5EF4-FFF2-40B4-BE49-F238E27FC236}">
                <a16:creationId xmlns:a16="http://schemas.microsoft.com/office/drawing/2014/main" id="{52FA7EEB-74F7-0177-FE79-696AA4F03F31}"/>
              </a:ext>
            </a:extLst>
          </p:cNvPr>
          <p:cNvSpPr/>
          <p:nvPr/>
        </p:nvSpPr>
        <p:spPr>
          <a:xfrm>
            <a:off x="9937713" y="5637373"/>
            <a:ext cx="1732330" cy="465466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15" name="ZoneTexte 114">
            <a:extLst>
              <a:ext uri="{FF2B5EF4-FFF2-40B4-BE49-F238E27FC236}">
                <a16:creationId xmlns:a16="http://schemas.microsoft.com/office/drawing/2014/main" id="{12C8626E-7E7E-D123-D118-DA42DA667A9E}"/>
              </a:ext>
            </a:extLst>
          </p:cNvPr>
          <p:cNvSpPr txBox="1"/>
          <p:nvPr/>
        </p:nvSpPr>
        <p:spPr>
          <a:xfrm>
            <a:off x="10072390" y="5680300"/>
            <a:ext cx="1314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noProof="0"/>
              <a:t>Le RSSE</a:t>
            </a:r>
          </a:p>
        </p:txBody>
      </p:sp>
      <p:sp>
        <p:nvSpPr>
          <p:cNvPr id="21" name="Espace réservé du numéro de diapositive 20">
            <a:extLst>
              <a:ext uri="{FF2B5EF4-FFF2-40B4-BE49-F238E27FC236}">
                <a16:creationId xmlns:a16="http://schemas.microsoft.com/office/drawing/2014/main" id="{DCA92B69-2843-324C-EA6F-F61B07D861F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20</a:t>
            </a:fld>
            <a:endParaRPr lang="fr-FR" noProof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0BE7E-33CD-B031-96A5-010BA0A8C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 2">
            <a:extLst>
              <a:ext uri="{FF2B5EF4-FFF2-40B4-BE49-F238E27FC236}">
                <a16:creationId xmlns:a16="http://schemas.microsoft.com/office/drawing/2014/main" id="{1CD80AEF-85CD-F27D-907E-7D2225A93A4A}"/>
              </a:ext>
            </a:extLst>
          </p:cNvPr>
          <p:cNvSpPr/>
          <p:nvPr/>
        </p:nvSpPr>
        <p:spPr>
          <a:xfrm flipH="1">
            <a:off x="11028421" y="3125719"/>
            <a:ext cx="764512" cy="1676577"/>
          </a:xfrm>
          <a:custGeom>
            <a:avLst/>
            <a:gdLst/>
            <a:ahLst/>
            <a:cxnLst/>
            <a:rect l="l" t="t" r="r" b="b"/>
            <a:pathLst>
              <a:path w="2602956" h="5262624">
                <a:moveTo>
                  <a:pt x="2602956" y="0"/>
                </a:moveTo>
                <a:lnTo>
                  <a:pt x="0" y="0"/>
                </a:lnTo>
                <a:lnTo>
                  <a:pt x="0" y="5262624"/>
                </a:lnTo>
                <a:lnTo>
                  <a:pt x="2602956" y="5262624"/>
                </a:lnTo>
                <a:lnTo>
                  <a:pt x="2602956" y="0"/>
                </a:lnTo>
                <a:close/>
              </a:path>
            </a:pathLst>
          </a:custGeom>
          <a:blipFill>
            <a:blip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14675"/>
            </a:stretch>
          </a:blipFill>
        </p:spPr>
        <p:txBody>
          <a:bodyPr/>
          <a:lstStyle/>
          <a:p>
            <a:endParaRPr lang="fr-FR" sz="1200" noProof="0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57ADFDCC-3E8D-7F10-064F-C722100F0711}"/>
              </a:ext>
            </a:extLst>
          </p:cNvPr>
          <p:cNvGrpSpPr/>
          <p:nvPr/>
        </p:nvGrpSpPr>
        <p:grpSpPr>
          <a:xfrm>
            <a:off x="2465455" y="3733662"/>
            <a:ext cx="2505395" cy="419501"/>
            <a:chOff x="0" y="-28575"/>
            <a:chExt cx="1370946" cy="526592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D805AB6-B60D-F74A-36EC-114F97F3B3C3}"/>
                </a:ext>
              </a:extLst>
            </p:cNvPr>
            <p:cNvSpPr/>
            <p:nvPr/>
          </p:nvSpPr>
          <p:spPr>
            <a:xfrm>
              <a:off x="0" y="0"/>
              <a:ext cx="1370946" cy="498017"/>
            </a:xfrm>
            <a:custGeom>
              <a:avLst/>
              <a:gdLst/>
              <a:ahLst/>
              <a:cxnLst/>
              <a:rect l="l" t="t" r="r" b="b"/>
              <a:pathLst>
                <a:path w="1370946" h="498017">
                  <a:moveTo>
                    <a:pt x="1167746" y="0"/>
                  </a:moveTo>
                  <a:lnTo>
                    <a:pt x="0" y="0"/>
                  </a:lnTo>
                  <a:lnTo>
                    <a:pt x="0" y="498017"/>
                  </a:lnTo>
                  <a:lnTo>
                    <a:pt x="1167746" y="498017"/>
                  </a:lnTo>
                  <a:lnTo>
                    <a:pt x="1370946" y="249008"/>
                  </a:lnTo>
                  <a:lnTo>
                    <a:pt x="1167746" y="0"/>
                  </a:lnTo>
                  <a:close/>
                </a:path>
              </a:pathLst>
            </a:custGeom>
            <a:solidFill>
              <a:srgbClr val="979BF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05A2652-0905-5ADC-DB5F-83F3AC9727C1}"/>
                </a:ext>
              </a:extLst>
            </p:cNvPr>
            <p:cNvSpPr txBox="1"/>
            <p:nvPr/>
          </p:nvSpPr>
          <p:spPr>
            <a:xfrm>
              <a:off x="0" y="-28575"/>
              <a:ext cx="1256646" cy="5265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93"/>
                </a:lnSpc>
              </a:pPr>
              <a:r>
                <a:rPr lang="fr-FR" sz="1066" b="1" noProof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Etape 1</a:t>
              </a: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A7C037F-26AA-6144-0014-0A4CB74968D7}"/>
              </a:ext>
            </a:extLst>
          </p:cNvPr>
          <p:cNvGrpSpPr/>
          <p:nvPr/>
        </p:nvGrpSpPr>
        <p:grpSpPr>
          <a:xfrm>
            <a:off x="4644088" y="3733662"/>
            <a:ext cx="2559942" cy="419501"/>
            <a:chOff x="0" y="-28575"/>
            <a:chExt cx="1441300" cy="526592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ABD85947-BE1B-740E-AB5E-2096B0B81510}"/>
                </a:ext>
              </a:extLst>
            </p:cNvPr>
            <p:cNvSpPr/>
            <p:nvPr/>
          </p:nvSpPr>
          <p:spPr>
            <a:xfrm>
              <a:off x="0" y="0"/>
              <a:ext cx="1441300" cy="498017"/>
            </a:xfrm>
            <a:custGeom>
              <a:avLst/>
              <a:gdLst/>
              <a:ahLst/>
              <a:cxnLst/>
              <a:rect l="l" t="t" r="r" b="b"/>
              <a:pathLst>
                <a:path w="1441300" h="498017">
                  <a:moveTo>
                    <a:pt x="0" y="0"/>
                  </a:moveTo>
                  <a:lnTo>
                    <a:pt x="1238100" y="0"/>
                  </a:lnTo>
                  <a:lnTo>
                    <a:pt x="1441300" y="249008"/>
                  </a:lnTo>
                  <a:lnTo>
                    <a:pt x="1238100" y="498017"/>
                  </a:lnTo>
                  <a:lnTo>
                    <a:pt x="0" y="498017"/>
                  </a:lnTo>
                  <a:lnTo>
                    <a:pt x="203200" y="249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9E2E8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472C192-2D4E-C618-2CC0-6E04ABB6B984}"/>
                </a:ext>
              </a:extLst>
            </p:cNvPr>
            <p:cNvSpPr txBox="1"/>
            <p:nvPr/>
          </p:nvSpPr>
          <p:spPr>
            <a:xfrm>
              <a:off x="177800" y="-28575"/>
              <a:ext cx="1187300" cy="5265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93"/>
                </a:lnSpc>
              </a:pPr>
              <a:r>
                <a:rPr lang="fr-FR" sz="1066" b="1" noProof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Etape 2</a:t>
              </a:r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2AB1B782-898D-2D2D-0E1B-1A7AFF53FA03}"/>
              </a:ext>
            </a:extLst>
          </p:cNvPr>
          <p:cNvGrpSpPr/>
          <p:nvPr/>
        </p:nvGrpSpPr>
        <p:grpSpPr>
          <a:xfrm>
            <a:off x="6874797" y="3742876"/>
            <a:ext cx="4204356" cy="419502"/>
            <a:chOff x="15594" y="-1"/>
            <a:chExt cx="2390151" cy="498018"/>
          </a:xfrm>
          <a:solidFill>
            <a:srgbClr val="FFD308"/>
          </a:solidFill>
        </p:grpSpPr>
        <p:sp>
          <p:nvSpPr>
            <p:cNvPr id="5" name="Freeform 21">
              <a:extLst>
                <a:ext uri="{FF2B5EF4-FFF2-40B4-BE49-F238E27FC236}">
                  <a16:creationId xmlns:a16="http://schemas.microsoft.com/office/drawing/2014/main" id="{18F519E1-0B4A-6D89-6583-DC8EA2AEE361}"/>
                </a:ext>
              </a:extLst>
            </p:cNvPr>
            <p:cNvSpPr/>
            <p:nvPr/>
          </p:nvSpPr>
          <p:spPr>
            <a:xfrm>
              <a:off x="1295540" y="-1"/>
              <a:ext cx="1110205" cy="498017"/>
            </a:xfrm>
            <a:custGeom>
              <a:avLst/>
              <a:gdLst/>
              <a:ahLst/>
              <a:cxnLst/>
              <a:rect l="l" t="t" r="r" b="b"/>
              <a:pathLst>
                <a:path w="1441300" h="498017">
                  <a:moveTo>
                    <a:pt x="0" y="0"/>
                  </a:moveTo>
                  <a:lnTo>
                    <a:pt x="1238100" y="0"/>
                  </a:lnTo>
                  <a:lnTo>
                    <a:pt x="1441300" y="249008"/>
                  </a:lnTo>
                  <a:lnTo>
                    <a:pt x="1238100" y="498017"/>
                  </a:lnTo>
                  <a:lnTo>
                    <a:pt x="0" y="498017"/>
                  </a:lnTo>
                  <a:lnTo>
                    <a:pt x="203200" y="2490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9857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641BE64A-7D4B-226F-32AA-A470B442A681}"/>
                </a:ext>
              </a:extLst>
            </p:cNvPr>
            <p:cNvSpPr/>
            <p:nvPr/>
          </p:nvSpPr>
          <p:spPr>
            <a:xfrm>
              <a:off x="15594" y="0"/>
              <a:ext cx="1420629" cy="498017"/>
            </a:xfrm>
            <a:custGeom>
              <a:avLst/>
              <a:gdLst/>
              <a:ahLst/>
              <a:cxnLst/>
              <a:rect l="l" t="t" r="r" b="b"/>
              <a:pathLst>
                <a:path w="1441300" h="498017">
                  <a:moveTo>
                    <a:pt x="0" y="0"/>
                  </a:moveTo>
                  <a:lnTo>
                    <a:pt x="1238100" y="0"/>
                  </a:lnTo>
                  <a:lnTo>
                    <a:pt x="1441300" y="249008"/>
                  </a:lnTo>
                  <a:lnTo>
                    <a:pt x="1238100" y="498017"/>
                  </a:lnTo>
                  <a:lnTo>
                    <a:pt x="0" y="498017"/>
                  </a:lnTo>
                  <a:lnTo>
                    <a:pt x="203200" y="249008"/>
                  </a:lnTo>
                  <a:lnTo>
                    <a:pt x="0" y="0"/>
                  </a:ln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469DCCC1-0944-1F9A-9C6E-45D3AC8C36A6}"/>
                </a:ext>
              </a:extLst>
            </p:cNvPr>
            <p:cNvSpPr txBox="1"/>
            <p:nvPr/>
          </p:nvSpPr>
          <p:spPr>
            <a:xfrm>
              <a:off x="256258" y="4051"/>
              <a:ext cx="992224" cy="470992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93"/>
                </a:lnSpc>
                <a:spcBef>
                  <a:spcPct val="0"/>
                </a:spcBef>
              </a:pPr>
              <a:r>
                <a:rPr lang="fr-FR" sz="1066" b="1" noProof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Etape 3</a:t>
              </a:r>
            </a:p>
          </p:txBody>
        </p:sp>
        <p:sp>
          <p:nvSpPr>
            <p:cNvPr id="6" name="TextBox 22">
              <a:extLst>
                <a:ext uri="{FF2B5EF4-FFF2-40B4-BE49-F238E27FC236}">
                  <a16:creationId xmlns:a16="http://schemas.microsoft.com/office/drawing/2014/main" id="{87FE986E-DD1D-71F3-70B6-1BB5DD117C3D}"/>
                </a:ext>
              </a:extLst>
            </p:cNvPr>
            <p:cNvSpPr txBox="1"/>
            <p:nvPr/>
          </p:nvSpPr>
          <p:spPr>
            <a:xfrm>
              <a:off x="1505451" y="27024"/>
              <a:ext cx="625116" cy="470992"/>
            </a:xfrm>
            <a:prstGeom prst="rect">
              <a:avLst/>
            </a:prstGeom>
            <a:solidFill>
              <a:srgbClr val="FF9857"/>
            </a:solidFill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93"/>
                </a:lnSpc>
                <a:spcBef>
                  <a:spcPct val="0"/>
                </a:spcBef>
              </a:pPr>
              <a:r>
                <a:rPr lang="fr-FR" sz="1066" b="1" noProof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Etape 4</a:t>
              </a:r>
            </a:p>
          </p:txBody>
        </p:sp>
      </p:grpSp>
      <p:sp>
        <p:nvSpPr>
          <p:cNvPr id="32" name="AutoShape 32">
            <a:extLst>
              <a:ext uri="{FF2B5EF4-FFF2-40B4-BE49-F238E27FC236}">
                <a16:creationId xmlns:a16="http://schemas.microsoft.com/office/drawing/2014/main" id="{CE24EDFC-C10E-2C6A-418A-8DFB392C5ED4}"/>
              </a:ext>
            </a:extLst>
          </p:cNvPr>
          <p:cNvSpPr/>
          <p:nvPr/>
        </p:nvSpPr>
        <p:spPr>
          <a:xfrm flipH="1" flipV="1">
            <a:off x="2662063" y="2086294"/>
            <a:ext cx="0" cy="1550113"/>
          </a:xfrm>
          <a:prstGeom prst="line">
            <a:avLst/>
          </a:prstGeom>
          <a:ln w="38100" cap="flat">
            <a:solidFill>
              <a:srgbClr val="979BFF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998BB539-64F7-C8FF-3CEC-6F779C1687EA}"/>
              </a:ext>
            </a:extLst>
          </p:cNvPr>
          <p:cNvSpPr txBox="1"/>
          <p:nvPr/>
        </p:nvSpPr>
        <p:spPr>
          <a:xfrm>
            <a:off x="2789710" y="2021003"/>
            <a:ext cx="300469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1600" b="1" noProof="0">
                <a:solidFill>
                  <a:srgbClr val="979B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Sélectionner un profil titulaire et son binôme</a:t>
            </a:r>
          </a:p>
        </p:txBody>
      </p:sp>
      <p:sp>
        <p:nvSpPr>
          <p:cNvPr id="35" name="AutoShape 35">
            <a:extLst>
              <a:ext uri="{FF2B5EF4-FFF2-40B4-BE49-F238E27FC236}">
                <a16:creationId xmlns:a16="http://schemas.microsoft.com/office/drawing/2014/main" id="{CC8C20B1-2077-6780-65F9-368A2CBC3813}"/>
              </a:ext>
            </a:extLst>
          </p:cNvPr>
          <p:cNvSpPr/>
          <p:nvPr/>
        </p:nvSpPr>
        <p:spPr>
          <a:xfrm flipH="1">
            <a:off x="4711791" y="4233642"/>
            <a:ext cx="10377" cy="1836875"/>
          </a:xfrm>
          <a:prstGeom prst="line">
            <a:avLst/>
          </a:prstGeom>
          <a:ln w="38100" cap="flat">
            <a:solidFill>
              <a:srgbClr val="00C2CB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6C03DBAD-14B9-2A7D-49E5-2D358F1F9D85}"/>
              </a:ext>
            </a:extLst>
          </p:cNvPr>
          <p:cNvSpPr txBox="1"/>
          <p:nvPr/>
        </p:nvSpPr>
        <p:spPr>
          <a:xfrm>
            <a:off x="4897795" y="4997322"/>
            <a:ext cx="251467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>
              <a:lnSpc>
                <a:spcPts val="1224"/>
              </a:lnSpc>
              <a:buFont typeface="Arial" panose="020B0604020202020204" pitchFamily="34" charset="0"/>
              <a:buChar char="•"/>
            </a:pPr>
            <a:r>
              <a:rPr lang="fr-FR" sz="1000" b="1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Date</a:t>
            </a:r>
            <a:r>
              <a:rPr lang="fr-FR" sz="1000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des élections</a:t>
            </a:r>
          </a:p>
          <a:p>
            <a:pPr marL="171450" indent="-171450">
              <a:lnSpc>
                <a:spcPts val="1224"/>
              </a:lnSpc>
              <a:buFont typeface="Arial" panose="020B0604020202020204" pitchFamily="34" charset="0"/>
              <a:buChar char="•"/>
            </a:pPr>
            <a:r>
              <a:rPr lang="fr-FR" sz="1000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Modalités de la campagne notamment concernant la </a:t>
            </a:r>
            <a:r>
              <a:rPr lang="fr-FR" sz="1000" b="1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communication</a:t>
            </a:r>
            <a:endParaRPr lang="fr-FR" sz="1000" noProof="0">
              <a:solidFill>
                <a:schemeClr val="accent4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71450" indent="-171450">
              <a:lnSpc>
                <a:spcPts val="1224"/>
              </a:lnSpc>
              <a:buFont typeface="Arial" panose="020B0604020202020204" pitchFamily="34" charset="0"/>
              <a:buChar char="•"/>
            </a:pPr>
            <a:r>
              <a:rPr lang="fr-FR" sz="1000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Je collecte le </a:t>
            </a:r>
            <a:r>
              <a:rPr lang="fr-FR" sz="1000" b="1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règlement intérieur et les statuts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8F77D606-A16A-ED65-C292-4F96D2E6FF65}"/>
              </a:ext>
            </a:extLst>
          </p:cNvPr>
          <p:cNvSpPr txBox="1"/>
          <p:nvPr/>
        </p:nvSpPr>
        <p:spPr>
          <a:xfrm>
            <a:off x="4813026" y="4265621"/>
            <a:ext cx="3285346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fr-FR" sz="1600" b="1" noProof="0">
                <a:solidFill>
                  <a:srgbClr val="03949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Contacter la RH et/ou le Secrétariat Général</a:t>
            </a:r>
          </a:p>
        </p:txBody>
      </p:sp>
      <p:sp>
        <p:nvSpPr>
          <p:cNvPr id="56" name="AutoShape 56">
            <a:extLst>
              <a:ext uri="{FF2B5EF4-FFF2-40B4-BE49-F238E27FC236}">
                <a16:creationId xmlns:a16="http://schemas.microsoft.com/office/drawing/2014/main" id="{1887DC65-E34F-FF65-39A2-9F4CEF43759B}"/>
              </a:ext>
            </a:extLst>
          </p:cNvPr>
          <p:cNvSpPr/>
          <p:nvPr/>
        </p:nvSpPr>
        <p:spPr>
          <a:xfrm flipH="1" flipV="1">
            <a:off x="6958246" y="1649460"/>
            <a:ext cx="55190" cy="2116179"/>
          </a:xfrm>
          <a:prstGeom prst="line">
            <a:avLst/>
          </a:prstGeom>
          <a:ln w="38100" cap="flat">
            <a:solidFill>
              <a:srgbClr val="FFD308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58" name="TextBox 58">
            <a:extLst>
              <a:ext uri="{FF2B5EF4-FFF2-40B4-BE49-F238E27FC236}">
                <a16:creationId xmlns:a16="http://schemas.microsoft.com/office/drawing/2014/main" id="{93934359-0C82-88C7-FEE9-6B7ED9BE20E5}"/>
              </a:ext>
            </a:extLst>
          </p:cNvPr>
          <p:cNvSpPr txBox="1"/>
          <p:nvPr/>
        </p:nvSpPr>
        <p:spPr>
          <a:xfrm>
            <a:off x="7273248" y="1525115"/>
            <a:ext cx="3482347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1600" b="1" noProof="0">
                <a:solidFill>
                  <a:srgbClr val="FFD30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Préparation Action terrain &amp; communication</a:t>
            </a:r>
          </a:p>
        </p:txBody>
      </p:sp>
      <p:sp>
        <p:nvSpPr>
          <p:cNvPr id="64" name="Titre 1">
            <a:extLst>
              <a:ext uri="{FF2B5EF4-FFF2-40B4-BE49-F238E27FC236}">
                <a16:creationId xmlns:a16="http://schemas.microsoft.com/office/drawing/2014/main" id="{2B09072F-917B-D523-44D8-C935E5C96421}"/>
              </a:ext>
            </a:extLst>
          </p:cNvPr>
          <p:cNvSpPr txBox="1">
            <a:spLocks/>
          </p:cNvSpPr>
          <p:nvPr/>
        </p:nvSpPr>
        <p:spPr>
          <a:xfrm>
            <a:off x="1590621" y="238140"/>
            <a:ext cx="5613409" cy="159200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noProof="0"/>
              <a:t>Process élection par tous les salariés</a:t>
            </a:r>
          </a:p>
          <a:p>
            <a:r>
              <a:rPr lang="fr-FR" sz="2800" b="1" noProof="0"/>
              <a:t>Représentant salariés universels et sociétaires</a:t>
            </a:r>
            <a:br>
              <a:rPr lang="fr-FR" sz="2800" b="1" noProof="0"/>
            </a:br>
            <a:endParaRPr lang="fr-FR" sz="2800" b="1" noProof="0"/>
          </a:p>
        </p:txBody>
      </p:sp>
      <p:sp>
        <p:nvSpPr>
          <p:cNvPr id="68" name="Rectangle : coins arrondis 67">
            <a:extLst>
              <a:ext uri="{FF2B5EF4-FFF2-40B4-BE49-F238E27FC236}">
                <a16:creationId xmlns:a16="http://schemas.microsoft.com/office/drawing/2014/main" id="{BE229B75-812E-626D-2FBE-F2F9A7D114CC}"/>
              </a:ext>
            </a:extLst>
          </p:cNvPr>
          <p:cNvSpPr/>
          <p:nvPr/>
        </p:nvSpPr>
        <p:spPr>
          <a:xfrm>
            <a:off x="69352" y="1687685"/>
            <a:ext cx="1927407" cy="451184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noProof="0">
                <a:solidFill>
                  <a:schemeClr val="tx1"/>
                </a:solidFill>
              </a:rPr>
              <a:t>Critère éligibilité  en fonction de la nature du représentant </a:t>
            </a:r>
          </a:p>
          <a:p>
            <a:endParaRPr lang="fr-FR" sz="1400" b="1" noProof="0">
              <a:solidFill>
                <a:schemeClr val="tx1"/>
              </a:solidFill>
            </a:endParaRPr>
          </a:p>
          <a:p>
            <a:r>
              <a:rPr lang="fr-FR" sz="1400" noProof="0">
                <a:solidFill>
                  <a:schemeClr val="tx1"/>
                </a:solidFill>
              </a:rPr>
              <a:t>Détenir 20 parts sociales minimum (rep. Salariés sociétaires)</a:t>
            </a:r>
          </a:p>
          <a:p>
            <a:endParaRPr lang="fr-FR" sz="1400" noProof="0">
              <a:solidFill>
                <a:schemeClr val="tx1"/>
              </a:solidFill>
            </a:endParaRPr>
          </a:p>
          <a:p>
            <a:r>
              <a:rPr lang="fr-FR" sz="1400" noProof="0">
                <a:solidFill>
                  <a:schemeClr val="tx1"/>
                </a:solidFill>
              </a:rPr>
              <a:t>Bancarisé actif</a:t>
            </a:r>
          </a:p>
          <a:p>
            <a:r>
              <a:rPr lang="fr-FR" sz="1400" noProof="0">
                <a:solidFill>
                  <a:schemeClr val="tx1"/>
                </a:solidFill>
              </a:rPr>
              <a:t>Détention d’un crédit incontesté</a:t>
            </a:r>
          </a:p>
          <a:p>
            <a:endParaRPr lang="fr-FR" sz="1400" noProof="0">
              <a:solidFill>
                <a:schemeClr val="tx1"/>
              </a:solidFill>
            </a:endParaRPr>
          </a:p>
          <a:p>
            <a:r>
              <a:rPr lang="fr-FR" sz="1400" noProof="0">
                <a:solidFill>
                  <a:schemeClr val="tx1"/>
                </a:solidFill>
              </a:rPr>
              <a:t>Honorabilité, compétence et expérience</a:t>
            </a:r>
          </a:p>
          <a:p>
            <a:endParaRPr lang="fr-FR" sz="1400" noProof="0">
              <a:solidFill>
                <a:schemeClr val="tx1"/>
              </a:solidFill>
            </a:endParaRPr>
          </a:p>
          <a:p>
            <a:r>
              <a:rPr lang="fr-FR" sz="1400" noProof="0">
                <a:solidFill>
                  <a:schemeClr val="tx1"/>
                </a:solidFill>
              </a:rPr>
              <a:t>Certains cumuls de mandats interdits</a:t>
            </a: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0871699E-17EA-5DAC-F083-4731AF87B2C8}"/>
              </a:ext>
            </a:extLst>
          </p:cNvPr>
          <p:cNvSpPr/>
          <p:nvPr/>
        </p:nvSpPr>
        <p:spPr>
          <a:xfrm>
            <a:off x="2762447" y="2622738"/>
            <a:ext cx="2736480" cy="1030445"/>
          </a:xfrm>
          <a:prstGeom prst="roundRect">
            <a:avLst/>
          </a:prstGeom>
          <a:noFill/>
          <a:ln w="38100">
            <a:solidFill>
              <a:srgbClr val="979B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7" name="AutoShape 56">
            <a:extLst>
              <a:ext uri="{FF2B5EF4-FFF2-40B4-BE49-F238E27FC236}">
                <a16:creationId xmlns:a16="http://schemas.microsoft.com/office/drawing/2014/main" id="{B19BE44A-9C02-F165-EABB-C233458906E1}"/>
              </a:ext>
            </a:extLst>
          </p:cNvPr>
          <p:cNvSpPr/>
          <p:nvPr/>
        </p:nvSpPr>
        <p:spPr>
          <a:xfrm>
            <a:off x="9220446" y="4322010"/>
            <a:ext cx="0" cy="1554513"/>
          </a:xfrm>
          <a:prstGeom prst="line">
            <a:avLst/>
          </a:prstGeom>
          <a:ln w="38100" cap="flat">
            <a:solidFill>
              <a:srgbClr val="F0702F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12" name="TextBox 58">
            <a:extLst>
              <a:ext uri="{FF2B5EF4-FFF2-40B4-BE49-F238E27FC236}">
                <a16:creationId xmlns:a16="http://schemas.microsoft.com/office/drawing/2014/main" id="{E52F8CD4-731A-7B5C-17D5-869EBD54F927}"/>
              </a:ext>
            </a:extLst>
          </p:cNvPr>
          <p:cNvSpPr txBox="1"/>
          <p:nvPr/>
        </p:nvSpPr>
        <p:spPr>
          <a:xfrm>
            <a:off x="9358875" y="4786851"/>
            <a:ext cx="1673091" cy="984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1600" b="1" noProof="0">
                <a:solidFill>
                  <a:srgbClr val="D1541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Mobiliser avant, pendant et après le scrutin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9D838A0A-D4CF-42AA-9F28-3973B5E3C02B}"/>
              </a:ext>
            </a:extLst>
          </p:cNvPr>
          <p:cNvSpPr/>
          <p:nvPr/>
        </p:nvSpPr>
        <p:spPr>
          <a:xfrm>
            <a:off x="7088691" y="2125435"/>
            <a:ext cx="3798170" cy="1552245"/>
          </a:xfrm>
          <a:prstGeom prst="roundRect">
            <a:avLst/>
          </a:prstGeom>
          <a:noFill/>
          <a:ln w="38100">
            <a:solidFill>
              <a:srgbClr val="FFD3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6D915E19-42BA-601C-47BE-29303C105ECA}"/>
              </a:ext>
            </a:extLst>
          </p:cNvPr>
          <p:cNvSpPr/>
          <p:nvPr/>
        </p:nvSpPr>
        <p:spPr>
          <a:xfrm>
            <a:off x="4867089" y="4834731"/>
            <a:ext cx="2702900" cy="1248513"/>
          </a:xfrm>
          <a:prstGeom prst="roundRect">
            <a:avLst/>
          </a:prstGeom>
          <a:noFill/>
          <a:ln w="38100">
            <a:solidFill>
              <a:srgbClr val="00C2C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9" name="TextBox 36">
            <a:extLst>
              <a:ext uri="{FF2B5EF4-FFF2-40B4-BE49-F238E27FC236}">
                <a16:creationId xmlns:a16="http://schemas.microsoft.com/office/drawing/2014/main" id="{690FBA13-DB6C-5EBD-8266-762406FBB8E1}"/>
              </a:ext>
            </a:extLst>
          </p:cNvPr>
          <p:cNvSpPr txBox="1"/>
          <p:nvPr/>
        </p:nvSpPr>
        <p:spPr>
          <a:xfrm>
            <a:off x="7174670" y="2215689"/>
            <a:ext cx="3587293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1450" indent="-171450">
              <a:lnSpc>
                <a:spcPts val="1224"/>
              </a:lnSpc>
              <a:buFont typeface="Arial" panose="020B0604020202020204" pitchFamily="34" charset="0"/>
              <a:buChar char="•"/>
            </a:pPr>
            <a:r>
              <a:rPr lang="fr-FR" sz="1000" b="1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Définir mon ambition</a:t>
            </a:r>
          </a:p>
          <a:p>
            <a:pPr marL="171450" indent="-171450">
              <a:lnSpc>
                <a:spcPts val="1224"/>
              </a:lnSpc>
              <a:buFont typeface="Arial" panose="020B0604020202020204" pitchFamily="34" charset="0"/>
              <a:buChar char="•"/>
            </a:pPr>
            <a:r>
              <a:rPr lang="fr-FR" sz="1000" b="1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Définir le nombre de voix nécessaires pour mon ambition et le nombre de contacts nécessaires</a:t>
            </a:r>
          </a:p>
          <a:p>
            <a:pPr marL="171450" indent="-171450">
              <a:lnSpc>
                <a:spcPts val="1224"/>
              </a:lnSpc>
              <a:buFont typeface="Arial" panose="020B0604020202020204" pitchFamily="34" charset="0"/>
              <a:buChar char="•"/>
            </a:pPr>
            <a:r>
              <a:rPr lang="fr-FR" sz="1000" b="1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Appels adhérents (portefeuille) </a:t>
            </a:r>
            <a:r>
              <a:rPr lang="fr-FR" sz="1000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pour prévenir des élections (COS et CSE le cas échéant)et leur recommander de voter dès le 1</a:t>
            </a:r>
            <a:r>
              <a:rPr lang="fr-FR" sz="1000" baseline="30000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er</a:t>
            </a:r>
            <a:r>
              <a:rPr lang="fr-FR" sz="1000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jour et </a:t>
            </a:r>
            <a:r>
              <a:rPr lang="fr-FR" sz="1000" b="1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identifier les adhérents sociétaires</a:t>
            </a:r>
          </a:p>
          <a:p>
            <a:pPr marL="171450" indent="-171450">
              <a:lnSpc>
                <a:spcPts val="1224"/>
              </a:lnSpc>
              <a:buFont typeface="Arial" panose="020B0604020202020204" pitchFamily="34" charset="0"/>
              <a:buChar char="•"/>
            </a:pPr>
            <a:r>
              <a:rPr lang="fr-FR" sz="1000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Visites terrain – adhésions - signature de </a:t>
            </a:r>
            <a:r>
              <a:rPr lang="fr-FR" sz="1000" b="1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MIV </a:t>
            </a:r>
          </a:p>
          <a:p>
            <a:pPr marL="171450" indent="-171450">
              <a:lnSpc>
                <a:spcPts val="1224"/>
              </a:lnSpc>
              <a:buFont typeface="Arial" panose="020B0604020202020204" pitchFamily="34" charset="0"/>
              <a:buChar char="•"/>
            </a:pPr>
            <a:r>
              <a:rPr lang="fr-FR" sz="1000" b="1" noProof="0">
                <a:solidFill>
                  <a:schemeClr val="accent4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Mettre en place la communication du kit national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1328A7B7-13E0-AB19-CAC8-4823A04E91CB}"/>
              </a:ext>
            </a:extLst>
          </p:cNvPr>
          <p:cNvCxnSpPr/>
          <p:nvPr/>
        </p:nvCxnSpPr>
        <p:spPr>
          <a:xfrm>
            <a:off x="2586310" y="6272784"/>
            <a:ext cx="9002756" cy="0"/>
          </a:xfrm>
          <a:prstGeom prst="straightConnector1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1E55A2E6-B4EB-61FE-CF68-95C6BFCD46A0}"/>
              </a:ext>
            </a:extLst>
          </p:cNvPr>
          <p:cNvSpPr txBox="1"/>
          <p:nvPr/>
        </p:nvSpPr>
        <p:spPr>
          <a:xfrm>
            <a:off x="2465455" y="6272784"/>
            <a:ext cx="1707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noProof="0"/>
              <a:t>1</a:t>
            </a:r>
            <a:r>
              <a:rPr lang="fr-FR" sz="1100" baseline="30000" noProof="0"/>
              <a:t>er</a:t>
            </a:r>
            <a:r>
              <a:rPr lang="fr-FR" sz="1100" noProof="0"/>
              <a:t> octobre</a:t>
            </a:r>
          </a:p>
        </p:txBody>
      </p:sp>
      <p:sp>
        <p:nvSpPr>
          <p:cNvPr id="40" name="Organigramme : Connecteur 39">
            <a:extLst>
              <a:ext uri="{FF2B5EF4-FFF2-40B4-BE49-F238E27FC236}">
                <a16:creationId xmlns:a16="http://schemas.microsoft.com/office/drawing/2014/main" id="{F8D5C5C3-4389-52A2-5156-0E0E958AB36D}"/>
              </a:ext>
            </a:extLst>
          </p:cNvPr>
          <p:cNvSpPr>
            <a:spLocks noChangeAspect="1"/>
          </p:cNvSpPr>
          <p:nvPr/>
        </p:nvSpPr>
        <p:spPr>
          <a:xfrm>
            <a:off x="2532310" y="6199533"/>
            <a:ext cx="144000" cy="144000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2" name="Organigramme : Connecteur 41">
            <a:extLst>
              <a:ext uri="{FF2B5EF4-FFF2-40B4-BE49-F238E27FC236}">
                <a16:creationId xmlns:a16="http://schemas.microsoft.com/office/drawing/2014/main" id="{2F54018B-D521-CF71-D3E0-C0D513D67C9F}"/>
              </a:ext>
            </a:extLst>
          </p:cNvPr>
          <p:cNvSpPr>
            <a:spLocks noChangeAspect="1"/>
          </p:cNvSpPr>
          <p:nvPr/>
        </p:nvSpPr>
        <p:spPr>
          <a:xfrm>
            <a:off x="8870422" y="6199533"/>
            <a:ext cx="144000" cy="144000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6E53C00-DDE4-F8E5-A192-85A28C395B60}"/>
              </a:ext>
            </a:extLst>
          </p:cNvPr>
          <p:cNvSpPr txBox="1"/>
          <p:nvPr/>
        </p:nvSpPr>
        <p:spPr>
          <a:xfrm>
            <a:off x="8778023" y="6360744"/>
            <a:ext cx="17073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noProof="0"/>
              <a:t>30 novembre</a:t>
            </a:r>
          </a:p>
        </p:txBody>
      </p:sp>
      <p:pic>
        <p:nvPicPr>
          <p:cNvPr id="17" name="Graphique 16" descr="Avertissement avec un remplissage uni">
            <a:extLst>
              <a:ext uri="{FF2B5EF4-FFF2-40B4-BE49-F238E27FC236}">
                <a16:creationId xmlns:a16="http://schemas.microsoft.com/office/drawing/2014/main" id="{26FDE176-EAB2-7FA9-97EC-17D09A6BDD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29125" y="5410953"/>
            <a:ext cx="541296" cy="541296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D7A24B35-FDBD-126B-6F92-55CAB71CA130}"/>
              </a:ext>
            </a:extLst>
          </p:cNvPr>
          <p:cNvSpPr txBox="1"/>
          <p:nvPr/>
        </p:nvSpPr>
        <p:spPr>
          <a:xfrm>
            <a:off x="1644909" y="5952249"/>
            <a:ext cx="1239252" cy="553998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fr-FR" sz="1000" noProof="0">
                <a:solidFill>
                  <a:srgbClr val="FF0000"/>
                </a:solidFill>
              </a:rPr>
              <a:t>Règles de 2021 - susceptibles d’évolution</a:t>
            </a:r>
          </a:p>
        </p:txBody>
      </p:sp>
      <p:sp>
        <p:nvSpPr>
          <p:cNvPr id="11" name="Espace réservé du numéro de diapositive 10">
            <a:extLst>
              <a:ext uri="{FF2B5EF4-FFF2-40B4-BE49-F238E27FC236}">
                <a16:creationId xmlns:a16="http://schemas.microsoft.com/office/drawing/2014/main" id="{A7B33F72-8E63-195F-B8AF-47AAC3C45A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21</a:t>
            </a:fld>
            <a:endParaRPr lang="fr-FR" noProof="0"/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0645450-89CB-60EC-4177-27FEBB5409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9801" y="2750901"/>
            <a:ext cx="1886474" cy="72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290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46FCD9-3BC4-046D-E347-9A591FE616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4414" y="5687918"/>
            <a:ext cx="1076543" cy="819108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flipH="1" flipV="1">
            <a:off x="10064573" y="4034395"/>
            <a:ext cx="0" cy="388108"/>
          </a:xfrm>
          <a:prstGeom prst="line">
            <a:avLst/>
          </a:prstGeom>
          <a:ln w="19050" cap="flat">
            <a:solidFill>
              <a:srgbClr val="FFC95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7" name="Freeform 7"/>
          <p:cNvSpPr/>
          <p:nvPr/>
        </p:nvSpPr>
        <p:spPr>
          <a:xfrm flipV="1">
            <a:off x="8252547" y="3003701"/>
            <a:ext cx="3683236" cy="1158499"/>
          </a:xfrm>
          <a:custGeom>
            <a:avLst/>
            <a:gdLst/>
            <a:ahLst/>
            <a:cxnLst/>
            <a:rect l="l" t="t" r="r" b="b"/>
            <a:pathLst>
              <a:path w="4212723" h="1737748">
                <a:moveTo>
                  <a:pt x="0" y="1737748"/>
                </a:moveTo>
                <a:lnTo>
                  <a:pt x="4212722" y="1737748"/>
                </a:lnTo>
                <a:lnTo>
                  <a:pt x="4212722" y="0"/>
                </a:lnTo>
                <a:lnTo>
                  <a:pt x="0" y="0"/>
                </a:lnTo>
                <a:lnTo>
                  <a:pt x="0" y="173774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8" name="Freeform 8"/>
          <p:cNvSpPr/>
          <p:nvPr/>
        </p:nvSpPr>
        <p:spPr>
          <a:xfrm flipV="1">
            <a:off x="5035387" y="3679657"/>
            <a:ext cx="3199027" cy="1158499"/>
          </a:xfrm>
          <a:custGeom>
            <a:avLst/>
            <a:gdLst/>
            <a:ahLst/>
            <a:cxnLst/>
            <a:rect l="l" t="t" r="r" b="b"/>
            <a:pathLst>
              <a:path w="4212723" h="1737748">
                <a:moveTo>
                  <a:pt x="0" y="1737748"/>
                </a:moveTo>
                <a:lnTo>
                  <a:pt x="4212723" y="1737748"/>
                </a:lnTo>
                <a:lnTo>
                  <a:pt x="4212723" y="0"/>
                </a:lnTo>
                <a:lnTo>
                  <a:pt x="0" y="0"/>
                </a:lnTo>
                <a:lnTo>
                  <a:pt x="0" y="173774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9" name="Freeform 9"/>
          <p:cNvSpPr/>
          <p:nvPr/>
        </p:nvSpPr>
        <p:spPr>
          <a:xfrm flipV="1">
            <a:off x="318019" y="5445873"/>
            <a:ext cx="4601699" cy="1158499"/>
          </a:xfrm>
          <a:custGeom>
            <a:avLst/>
            <a:gdLst/>
            <a:ahLst/>
            <a:cxnLst/>
            <a:rect l="l" t="t" r="r" b="b"/>
            <a:pathLst>
              <a:path w="4212723" h="1737748">
                <a:moveTo>
                  <a:pt x="0" y="1737748"/>
                </a:moveTo>
                <a:lnTo>
                  <a:pt x="4212723" y="1737748"/>
                </a:lnTo>
                <a:lnTo>
                  <a:pt x="4212723" y="0"/>
                </a:lnTo>
                <a:lnTo>
                  <a:pt x="0" y="0"/>
                </a:lnTo>
                <a:lnTo>
                  <a:pt x="0" y="173774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10" name="Freeform 10"/>
          <p:cNvSpPr/>
          <p:nvPr/>
        </p:nvSpPr>
        <p:spPr>
          <a:xfrm rot="-10800000">
            <a:off x="688187" y="5246349"/>
            <a:ext cx="1569757" cy="1358023"/>
          </a:xfrm>
          <a:custGeom>
            <a:avLst/>
            <a:gdLst/>
            <a:ahLst/>
            <a:cxnLst/>
            <a:rect l="l" t="t" r="r" b="b"/>
            <a:pathLst>
              <a:path w="2354635" h="2037034">
                <a:moveTo>
                  <a:pt x="0" y="0"/>
                </a:moveTo>
                <a:lnTo>
                  <a:pt x="2354634" y="0"/>
                </a:lnTo>
                <a:lnTo>
                  <a:pt x="2354634" y="2037034"/>
                </a:lnTo>
                <a:lnTo>
                  <a:pt x="0" y="2037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b="-44715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12" name="Freeform 12"/>
          <p:cNvSpPr/>
          <p:nvPr/>
        </p:nvSpPr>
        <p:spPr>
          <a:xfrm rot="-10800000">
            <a:off x="9279695" y="4013891"/>
            <a:ext cx="1569757" cy="1358023"/>
          </a:xfrm>
          <a:custGeom>
            <a:avLst/>
            <a:gdLst/>
            <a:ahLst/>
            <a:cxnLst/>
            <a:rect l="l" t="t" r="r" b="b"/>
            <a:pathLst>
              <a:path w="2354635" h="2037034">
                <a:moveTo>
                  <a:pt x="0" y="0"/>
                </a:moveTo>
                <a:lnTo>
                  <a:pt x="2354635" y="0"/>
                </a:lnTo>
                <a:lnTo>
                  <a:pt x="2354635" y="2037034"/>
                </a:lnTo>
                <a:lnTo>
                  <a:pt x="0" y="2037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b="-44715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14" name="AutoShape 14"/>
          <p:cNvSpPr/>
          <p:nvPr/>
        </p:nvSpPr>
        <p:spPr>
          <a:xfrm flipH="1" flipV="1">
            <a:off x="6471838" y="3743183"/>
            <a:ext cx="0" cy="386467"/>
          </a:xfrm>
          <a:prstGeom prst="line">
            <a:avLst/>
          </a:prstGeom>
          <a:ln w="19050" cap="flat">
            <a:solidFill>
              <a:srgbClr val="FF8D3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15" name="Freeform 15"/>
          <p:cNvSpPr/>
          <p:nvPr/>
        </p:nvSpPr>
        <p:spPr>
          <a:xfrm>
            <a:off x="5691725" y="2804177"/>
            <a:ext cx="1569757" cy="1358023"/>
          </a:xfrm>
          <a:custGeom>
            <a:avLst/>
            <a:gdLst/>
            <a:ahLst/>
            <a:cxnLst/>
            <a:rect l="l" t="t" r="r" b="b"/>
            <a:pathLst>
              <a:path w="2354635" h="2037034">
                <a:moveTo>
                  <a:pt x="0" y="0"/>
                </a:moveTo>
                <a:lnTo>
                  <a:pt x="2354635" y="0"/>
                </a:lnTo>
                <a:lnTo>
                  <a:pt x="2354635" y="2037034"/>
                </a:lnTo>
                <a:lnTo>
                  <a:pt x="0" y="20370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44715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16" name="Freeform 16"/>
          <p:cNvSpPr/>
          <p:nvPr/>
        </p:nvSpPr>
        <p:spPr>
          <a:xfrm>
            <a:off x="6275746" y="3128731"/>
            <a:ext cx="437610" cy="364857"/>
          </a:xfrm>
          <a:custGeom>
            <a:avLst/>
            <a:gdLst/>
            <a:ahLst/>
            <a:cxnLst/>
            <a:rect l="l" t="t" r="r" b="b"/>
            <a:pathLst>
              <a:path w="656415" h="547286">
                <a:moveTo>
                  <a:pt x="0" y="0"/>
                </a:moveTo>
                <a:lnTo>
                  <a:pt x="656415" y="0"/>
                </a:lnTo>
                <a:lnTo>
                  <a:pt x="656415" y="547287"/>
                </a:lnTo>
                <a:lnTo>
                  <a:pt x="0" y="5472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17" name="Freeform 17"/>
          <p:cNvSpPr/>
          <p:nvPr/>
        </p:nvSpPr>
        <p:spPr>
          <a:xfrm>
            <a:off x="9860165" y="4638492"/>
            <a:ext cx="468000" cy="468000"/>
          </a:xfrm>
          <a:custGeom>
            <a:avLst/>
            <a:gdLst/>
            <a:ahLst/>
            <a:cxnLst/>
            <a:rect l="l" t="t" r="r" b="b"/>
            <a:pathLst>
              <a:path w="702000" h="702000">
                <a:moveTo>
                  <a:pt x="0" y="0"/>
                </a:moveTo>
                <a:lnTo>
                  <a:pt x="701999" y="0"/>
                </a:lnTo>
                <a:lnTo>
                  <a:pt x="701999" y="701999"/>
                </a:lnTo>
                <a:lnTo>
                  <a:pt x="0" y="7019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18" name="Freeform 18"/>
          <p:cNvSpPr/>
          <p:nvPr/>
        </p:nvSpPr>
        <p:spPr>
          <a:xfrm>
            <a:off x="8336300" y="2757333"/>
            <a:ext cx="474479" cy="395597"/>
          </a:xfrm>
          <a:custGeom>
            <a:avLst/>
            <a:gdLst/>
            <a:ahLst/>
            <a:cxnLst/>
            <a:rect l="l" t="t" r="r" b="b"/>
            <a:pathLst>
              <a:path w="711718" h="593395">
                <a:moveTo>
                  <a:pt x="0" y="0"/>
                </a:moveTo>
                <a:lnTo>
                  <a:pt x="711718" y="0"/>
                </a:lnTo>
                <a:lnTo>
                  <a:pt x="711718" y="593395"/>
                </a:lnTo>
                <a:lnTo>
                  <a:pt x="0" y="593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0" name="AutoShape 20"/>
          <p:cNvSpPr/>
          <p:nvPr/>
        </p:nvSpPr>
        <p:spPr>
          <a:xfrm flipV="1">
            <a:off x="2227745" y="4902012"/>
            <a:ext cx="0" cy="347224"/>
          </a:xfrm>
          <a:prstGeom prst="line">
            <a:avLst/>
          </a:prstGeom>
          <a:ln w="19050" cap="flat">
            <a:solidFill>
              <a:srgbClr val="FF59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sz="1200" noProof="0"/>
          </a:p>
        </p:txBody>
      </p:sp>
      <p:sp>
        <p:nvSpPr>
          <p:cNvPr id="21" name="Freeform 21"/>
          <p:cNvSpPr/>
          <p:nvPr/>
        </p:nvSpPr>
        <p:spPr>
          <a:xfrm>
            <a:off x="1236751" y="5917421"/>
            <a:ext cx="440903" cy="440903"/>
          </a:xfrm>
          <a:custGeom>
            <a:avLst/>
            <a:gdLst/>
            <a:ahLst/>
            <a:cxnLst/>
            <a:rect l="l" t="t" r="r" b="b"/>
            <a:pathLst>
              <a:path w="661355" h="661355">
                <a:moveTo>
                  <a:pt x="0" y="0"/>
                </a:moveTo>
                <a:lnTo>
                  <a:pt x="661355" y="0"/>
                </a:lnTo>
                <a:lnTo>
                  <a:pt x="661355" y="661355"/>
                </a:lnTo>
                <a:lnTo>
                  <a:pt x="0" y="6613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4" name="TextBox 24"/>
          <p:cNvSpPr txBox="1"/>
          <p:nvPr/>
        </p:nvSpPr>
        <p:spPr>
          <a:xfrm>
            <a:off x="81644" y="1428557"/>
            <a:ext cx="4648607" cy="415498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Constituer l’équipe de campagne (= ceux qui vont faire voter) Chaque membre de l’équipe doit disposer d’un ordinateur SNE-CGC ou privé pour accéder à un drive SNE-CGC.</a:t>
            </a:r>
          </a:p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Constituer le fichier pour les appels adhérents et sympathisants </a:t>
            </a:r>
          </a:p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Faire signer des MIV pour sécuriser la détention de données </a:t>
            </a:r>
          </a:p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Développer les adhésions</a:t>
            </a:r>
          </a:p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Contacter son réseau LinkedIn pour préparer le vote</a:t>
            </a:r>
          </a:p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Mise en portefeuille du fichier et affectation aux militants</a:t>
            </a:r>
          </a:p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Créer un drive pour optimiser le traitement des appels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156093" y="4838156"/>
            <a:ext cx="3125228" cy="1661993"/>
          </a:xfrm>
          <a:prstGeom prst="rect">
            <a:avLst/>
          </a:prstGeom>
          <a:solidFill>
            <a:srgbClr val="FF9857"/>
          </a:solidFill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Contacter les salariés en portefeuille à partir d’un ordinateur privé ou SNE-CGC </a:t>
            </a:r>
          </a:p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Animer et dynamiser le scrutin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434540" y="5620225"/>
            <a:ext cx="1569755" cy="5943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  <a:spcBef>
                <a:spcPct val="0"/>
              </a:spcBef>
            </a:pPr>
            <a:r>
              <a:rPr lang="fr-FR" sz="3466" b="1" noProof="0">
                <a:solidFill>
                  <a:srgbClr val="FFFFFF"/>
                </a:solidFill>
                <a:latin typeface="Aptos Display" panose="020B0004020202020204" pitchFamily="34" charset="0"/>
                <a:ea typeface="Arial Nova Bold"/>
                <a:cs typeface="Arial Nova Bold"/>
                <a:sym typeface="Arial Nova Bold"/>
              </a:rPr>
              <a:t>Avant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663482" y="3923223"/>
            <a:ext cx="2068426" cy="5943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  <a:spcBef>
                <a:spcPct val="0"/>
              </a:spcBef>
            </a:pPr>
            <a:r>
              <a:rPr lang="fr-FR" sz="3466" b="1" noProof="0">
                <a:solidFill>
                  <a:srgbClr val="FFFFFF"/>
                </a:solidFill>
                <a:latin typeface="Aptos Display" panose="020B0004020202020204" pitchFamily="34" charset="0"/>
                <a:ea typeface="Arial Nova Bold"/>
                <a:cs typeface="Arial Nova Bold"/>
                <a:sym typeface="Arial Nova Bold"/>
              </a:rPr>
              <a:t>Pendant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279695" y="3240401"/>
            <a:ext cx="1569756" cy="5943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  <a:spcBef>
                <a:spcPct val="0"/>
              </a:spcBef>
            </a:pPr>
            <a:r>
              <a:rPr lang="fr-FR" sz="3466" b="1" noProof="0">
                <a:solidFill>
                  <a:srgbClr val="000000"/>
                </a:solidFill>
                <a:latin typeface="Aptos Display" panose="020B0004020202020204" pitchFamily="34" charset="0"/>
                <a:ea typeface="Arial Nova Bold"/>
                <a:cs typeface="Arial Nova Bold"/>
                <a:sym typeface="Arial Nova Bold"/>
              </a:rPr>
              <a:t>Après</a:t>
            </a:r>
          </a:p>
        </p:txBody>
      </p:sp>
      <p:sp>
        <p:nvSpPr>
          <p:cNvPr id="39" name="TextBox 28">
            <a:extLst>
              <a:ext uri="{FF2B5EF4-FFF2-40B4-BE49-F238E27FC236}">
                <a16:creationId xmlns:a16="http://schemas.microsoft.com/office/drawing/2014/main" id="{2B4C1549-116F-D215-9F71-34DA46D2B872}"/>
              </a:ext>
            </a:extLst>
          </p:cNvPr>
          <p:cNvSpPr txBox="1"/>
          <p:nvPr/>
        </p:nvSpPr>
        <p:spPr>
          <a:xfrm>
            <a:off x="8234414" y="2155662"/>
            <a:ext cx="3683235" cy="830997"/>
          </a:xfrm>
          <a:prstGeom prst="rect">
            <a:avLst/>
          </a:prstGeom>
          <a:solidFill>
            <a:srgbClr val="FFC952"/>
          </a:solidFill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Remercier les adhérents et sympathisants</a:t>
            </a:r>
          </a:p>
          <a:p>
            <a:pPr marL="457200" indent="-457200">
              <a:buFont typeface="Wingdings"/>
              <a:buChar char="Ø"/>
            </a:pPr>
            <a:r>
              <a:rPr lang="fr-FR" noProof="0">
                <a:latin typeface="+mj-lt"/>
              </a:rPr>
              <a:t>Annoncer la prochaine élection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5D2A27CC-B805-6A84-8C5B-010C731F46FE}"/>
              </a:ext>
            </a:extLst>
          </p:cNvPr>
          <p:cNvSpPr txBox="1">
            <a:spLocks/>
          </p:cNvSpPr>
          <p:nvPr/>
        </p:nvSpPr>
        <p:spPr>
          <a:xfrm>
            <a:off x="1313869" y="268900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noProof="0"/>
              <a:t>        Mobilisation avant, pendant, </a:t>
            </a:r>
            <a:br>
              <a:rPr lang="fr-FR" sz="3200" b="1" noProof="0"/>
            </a:br>
            <a:r>
              <a:rPr lang="fr-FR" sz="3200" b="1" noProof="0"/>
              <a:t>        après le scrutin</a:t>
            </a:r>
            <a:endParaRPr lang="fr-FR" sz="3200" noProof="0"/>
          </a:p>
          <a:p>
            <a:endParaRPr lang="fr-FR" noProof="0"/>
          </a:p>
          <a:p>
            <a:endParaRPr lang="fr-FR" noProof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CFE3F82-134D-28B5-DBAA-B02CAE3A9F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22</a:t>
            </a:fld>
            <a:endParaRPr lang="fr-FR" noProof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6065133" y="1958968"/>
            <a:ext cx="6126867" cy="1942483"/>
            <a:chOff x="0" y="67251"/>
            <a:chExt cx="7776656" cy="3884966"/>
          </a:xfrm>
        </p:grpSpPr>
        <p:sp>
          <p:nvSpPr>
            <p:cNvPr id="6" name="TextBox 6"/>
            <p:cNvSpPr txBox="1"/>
            <p:nvPr/>
          </p:nvSpPr>
          <p:spPr>
            <a:xfrm>
              <a:off x="0" y="67251"/>
              <a:ext cx="7776656" cy="643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43"/>
                </a:lnSpc>
              </a:pPr>
              <a:r>
                <a:rPr lang="fr-FR" sz="2400" b="1" spc="127" noProof="0">
                  <a:solidFill>
                    <a:srgbClr val="3EDAD8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Détecter des électeurs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34797"/>
              <a:ext cx="7776656" cy="3217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400" noProof="0">
                  <a:solidFill>
                    <a:schemeClr val="tx2"/>
                  </a:solidFill>
                </a:rPr>
                <a:t>Détecter des sympathisants qui pourront voter pour nous lors des prochaines élections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65132" y="3796980"/>
            <a:ext cx="6318742" cy="1379775"/>
            <a:chOff x="-1" y="232207"/>
            <a:chExt cx="7776656" cy="2759550"/>
          </a:xfrm>
        </p:grpSpPr>
        <p:sp>
          <p:nvSpPr>
            <p:cNvPr id="9" name="TextBox 9"/>
            <p:cNvSpPr txBox="1"/>
            <p:nvPr/>
          </p:nvSpPr>
          <p:spPr>
            <a:xfrm>
              <a:off x="-1" y="232207"/>
              <a:ext cx="7776656" cy="12845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43"/>
                </a:lnSpc>
              </a:pPr>
              <a:r>
                <a:rPr lang="fr-FR" sz="2400" b="1" spc="127" noProof="0">
                  <a:solidFill>
                    <a:srgbClr val="37C9EF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Développer notre portefeuille d’adhérents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1" y="882333"/>
              <a:ext cx="7776656" cy="21094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fr-FR" sz="2400" noProof="0">
                  <a:solidFill>
                    <a:schemeClr val="tx2"/>
                  </a:solidFill>
                </a:rPr>
                <a:t>Se constituer un vivier de sympathisants qui deviendront de futurs adhérents 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95999" y="5482579"/>
            <a:ext cx="6227303" cy="1193793"/>
            <a:chOff x="0" y="-57149"/>
            <a:chExt cx="7776656" cy="1807224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57149"/>
              <a:ext cx="7776656" cy="6433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43"/>
                </a:lnSpc>
              </a:pPr>
              <a:r>
                <a:rPr lang="fr-FR" sz="2400" b="1" spc="127" noProof="0">
                  <a:solidFill>
                    <a:srgbClr val="2C92D5"/>
                  </a:solidFill>
                  <a:latin typeface="Aileron Bold"/>
                  <a:ea typeface="Aileron Bold"/>
                  <a:cs typeface="Aileron Bold"/>
                  <a:sym typeface="Aileron Bold"/>
                </a:rPr>
                <a:t>Sécuriser notre démarche 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734797"/>
              <a:ext cx="7776656" cy="101527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90"/>
                </a:lnSpc>
              </a:pPr>
              <a:r>
                <a:rPr lang="fr-FR" sz="2400" noProof="0">
                  <a:solidFill>
                    <a:srgbClr val="191919"/>
                  </a:solidFill>
                  <a:latin typeface="Aileron"/>
                  <a:ea typeface="Aileron"/>
                  <a:cs typeface="Aileron"/>
                  <a:sym typeface="Aileron"/>
                </a:rPr>
                <a:t>Sécuriser au  maximum pour éviter les contentieux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78931" y="3172116"/>
            <a:ext cx="4116644" cy="158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3600" b="1" noProof="0">
                <a:solidFill>
                  <a:schemeClr val="tx2"/>
                </a:solidFill>
              </a:rPr>
              <a:t>Manifestation d’Intérêt de Vote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674697" y="3663414"/>
            <a:ext cx="736250" cy="736250"/>
            <a:chOff x="0" y="0"/>
            <a:chExt cx="1472500" cy="14725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472500" cy="1472500"/>
            </a:xfrm>
            <a:custGeom>
              <a:avLst/>
              <a:gdLst/>
              <a:ahLst/>
              <a:cxnLst/>
              <a:rect l="l" t="t" r="r" b="b"/>
              <a:pathLst>
                <a:path w="1472500" h="1472500">
                  <a:moveTo>
                    <a:pt x="0" y="0"/>
                  </a:moveTo>
                  <a:lnTo>
                    <a:pt x="1472500" y="0"/>
                  </a:lnTo>
                  <a:lnTo>
                    <a:pt x="1472500" y="1472500"/>
                  </a:lnTo>
                  <a:lnTo>
                    <a:pt x="0" y="147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85336" y="185336"/>
              <a:ext cx="1101828" cy="1101828"/>
            </a:xfrm>
            <a:custGeom>
              <a:avLst/>
              <a:gdLst/>
              <a:ahLst/>
              <a:cxnLst/>
              <a:rect l="l" t="t" r="r" b="b"/>
              <a:pathLst>
                <a:path w="1101828" h="1101828">
                  <a:moveTo>
                    <a:pt x="0" y="0"/>
                  </a:moveTo>
                  <a:lnTo>
                    <a:pt x="1101828" y="0"/>
                  </a:lnTo>
                  <a:lnTo>
                    <a:pt x="1101828" y="1101828"/>
                  </a:lnTo>
                  <a:lnTo>
                    <a:pt x="0" y="110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697430" y="2339056"/>
            <a:ext cx="736250" cy="736250"/>
            <a:chOff x="0" y="0"/>
            <a:chExt cx="1472500" cy="14725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72500" cy="1472500"/>
            </a:xfrm>
            <a:custGeom>
              <a:avLst/>
              <a:gdLst/>
              <a:ahLst/>
              <a:cxnLst/>
              <a:rect l="l" t="t" r="r" b="b"/>
              <a:pathLst>
                <a:path w="1472500" h="1472500">
                  <a:moveTo>
                    <a:pt x="0" y="0"/>
                  </a:moveTo>
                  <a:lnTo>
                    <a:pt x="1472500" y="0"/>
                  </a:lnTo>
                  <a:lnTo>
                    <a:pt x="1472500" y="1472500"/>
                  </a:lnTo>
                  <a:lnTo>
                    <a:pt x="0" y="147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02963" y="202963"/>
              <a:ext cx="1066575" cy="1066575"/>
            </a:xfrm>
            <a:custGeom>
              <a:avLst/>
              <a:gdLst/>
              <a:ahLst/>
              <a:cxnLst/>
              <a:rect l="l" t="t" r="r" b="b"/>
              <a:pathLst>
                <a:path w="1066575" h="1066575">
                  <a:moveTo>
                    <a:pt x="0" y="0"/>
                  </a:moveTo>
                  <a:lnTo>
                    <a:pt x="1066574" y="0"/>
                  </a:lnTo>
                  <a:lnTo>
                    <a:pt x="1066574" y="1066574"/>
                  </a:lnTo>
                  <a:lnTo>
                    <a:pt x="0" y="1066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4674697" y="5071215"/>
            <a:ext cx="736250" cy="736250"/>
            <a:chOff x="0" y="0"/>
            <a:chExt cx="1472500" cy="14725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472500" cy="1472500"/>
            </a:xfrm>
            <a:custGeom>
              <a:avLst/>
              <a:gdLst/>
              <a:ahLst/>
              <a:cxnLst/>
              <a:rect l="l" t="t" r="r" b="b"/>
              <a:pathLst>
                <a:path w="1472500" h="1472500">
                  <a:moveTo>
                    <a:pt x="0" y="0"/>
                  </a:moveTo>
                  <a:lnTo>
                    <a:pt x="1472500" y="0"/>
                  </a:lnTo>
                  <a:lnTo>
                    <a:pt x="1472500" y="1472500"/>
                  </a:lnTo>
                  <a:lnTo>
                    <a:pt x="0" y="147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31150" y="31150"/>
              <a:ext cx="1410199" cy="1410199"/>
            </a:xfrm>
            <a:custGeom>
              <a:avLst/>
              <a:gdLst/>
              <a:ahLst/>
              <a:cxnLst/>
              <a:rect l="l" t="t" r="r" b="b"/>
              <a:pathLst>
                <a:path w="1410199" h="1410199">
                  <a:moveTo>
                    <a:pt x="0" y="0"/>
                  </a:moveTo>
                  <a:lnTo>
                    <a:pt x="1410200" y="0"/>
                  </a:lnTo>
                  <a:lnTo>
                    <a:pt x="1410200" y="1410200"/>
                  </a:lnTo>
                  <a:lnTo>
                    <a:pt x="0" y="1410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</p:grpSp>
      <p:sp>
        <p:nvSpPr>
          <p:cNvPr id="30" name="AutoShape 30"/>
          <p:cNvSpPr/>
          <p:nvPr/>
        </p:nvSpPr>
        <p:spPr>
          <a:xfrm flipH="1">
            <a:off x="4392560" y="1578313"/>
            <a:ext cx="45719" cy="4813343"/>
          </a:xfrm>
          <a:prstGeom prst="rect">
            <a:avLst/>
          </a:prstGeom>
          <a:solidFill>
            <a:srgbClr val="191919"/>
          </a:solidFill>
        </p:spPr>
        <p:txBody>
          <a:bodyPr/>
          <a:lstStyle/>
          <a:p>
            <a:endParaRPr lang="fr-FR" noProof="0"/>
          </a:p>
        </p:txBody>
      </p:sp>
      <p:grpSp>
        <p:nvGrpSpPr>
          <p:cNvPr id="31" name="Group 31"/>
          <p:cNvGrpSpPr>
            <a:grpSpLocks noChangeAspect="1"/>
          </p:cNvGrpSpPr>
          <p:nvPr/>
        </p:nvGrpSpPr>
        <p:grpSpPr>
          <a:xfrm rot="-5400000">
            <a:off x="-43901" y="3338906"/>
            <a:ext cx="267991" cy="180189"/>
            <a:chOff x="0" y="0"/>
            <a:chExt cx="1930400" cy="12979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30400" cy="1297940"/>
            </a:xfrm>
            <a:custGeom>
              <a:avLst/>
              <a:gdLst/>
              <a:ahLst/>
              <a:cxnLst/>
              <a:rect l="l" t="t" r="r" b="b"/>
              <a:pathLst>
                <a:path w="1930400" h="1297940">
                  <a:moveTo>
                    <a:pt x="0" y="0"/>
                  </a:moveTo>
                  <a:lnTo>
                    <a:pt x="965200" y="1297940"/>
                  </a:lnTo>
                  <a:lnTo>
                    <a:pt x="1930400" y="0"/>
                  </a:lnTo>
                  <a:close/>
                </a:path>
              </a:pathLst>
            </a:custGeom>
            <a:solidFill>
              <a:srgbClr val="3EDAD8"/>
            </a:solidFill>
          </p:spPr>
          <p:txBody>
            <a:bodyPr/>
            <a:lstStyle/>
            <a:p>
              <a:endParaRPr lang="fr-FR" noProof="0"/>
            </a:p>
          </p:txBody>
        </p:sp>
      </p:grpSp>
      <p:sp>
        <p:nvSpPr>
          <p:cNvPr id="40" name="AutoShape 30">
            <a:extLst>
              <a:ext uri="{FF2B5EF4-FFF2-40B4-BE49-F238E27FC236}">
                <a16:creationId xmlns:a16="http://schemas.microsoft.com/office/drawing/2014/main" id="{08E6A413-EDA0-5D18-6B55-5496F984597E}"/>
              </a:ext>
            </a:extLst>
          </p:cNvPr>
          <p:cNvSpPr/>
          <p:nvPr/>
        </p:nvSpPr>
        <p:spPr>
          <a:xfrm flipH="1">
            <a:off x="5726547" y="1582474"/>
            <a:ext cx="45719" cy="4813343"/>
          </a:xfrm>
          <a:prstGeom prst="rect">
            <a:avLst/>
          </a:prstGeom>
          <a:solidFill>
            <a:srgbClr val="191919"/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41" name="Titre 1">
            <a:extLst>
              <a:ext uri="{FF2B5EF4-FFF2-40B4-BE49-F238E27FC236}">
                <a16:creationId xmlns:a16="http://schemas.microsoft.com/office/drawing/2014/main" id="{5CEC9789-1893-2AE2-664C-12413C86FE04}"/>
              </a:ext>
            </a:extLst>
          </p:cNvPr>
          <p:cNvSpPr txBox="1">
            <a:spLocks/>
          </p:cNvSpPr>
          <p:nvPr/>
        </p:nvSpPr>
        <p:spPr>
          <a:xfrm>
            <a:off x="1676400" y="461222"/>
            <a:ext cx="10515600" cy="132556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noProof="0"/>
              <a:t>Zoom sur la MIV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0E9EBC5-9DE8-DE0F-EF2E-F36E7EF8AC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23</a:t>
            </a:fld>
            <a:endParaRPr lang="fr-FR" noProof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4BB4A7-FC44-3858-5643-E533F4348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008" y="191389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noProof="0"/>
              <a:t>La MIV en détail</a:t>
            </a:r>
          </a:p>
        </p:txBody>
      </p:sp>
      <p:sp>
        <p:nvSpPr>
          <p:cNvPr id="3" name="ZoneTexte 6">
            <a:extLst>
              <a:ext uri="{FF2B5EF4-FFF2-40B4-BE49-F238E27FC236}">
                <a16:creationId xmlns:a16="http://schemas.microsoft.com/office/drawing/2014/main" id="{AE8FB010-A4CE-88A1-171F-008C3636EA49}"/>
              </a:ext>
            </a:extLst>
          </p:cNvPr>
          <p:cNvSpPr txBox="1"/>
          <p:nvPr/>
        </p:nvSpPr>
        <p:spPr>
          <a:xfrm>
            <a:off x="865225" y="1516180"/>
            <a:ext cx="8784975" cy="68480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 u="sng" noProof="0"/>
              <a:t>Formulaire d’autorisation de contact par le Syndicat SNE-CGC </a:t>
            </a:r>
            <a:br>
              <a:rPr lang="fr-FR" sz="1400" noProof="0"/>
            </a:br>
            <a:r>
              <a:rPr lang="fr-FR" sz="1400" noProof="0"/>
              <a:t> </a:t>
            </a:r>
            <a:r>
              <a:rPr lang="fr-FR" sz="1400" u="sng" noProof="0"/>
              <a:t>Objet</a:t>
            </a:r>
            <a:r>
              <a:rPr lang="fr-FR" sz="1400" noProof="0"/>
              <a:t> : Autorisation de contact dans le cadre des élections professionnelles</a:t>
            </a:r>
            <a:br>
              <a:rPr lang="fr-FR" sz="1400" noProof="0"/>
            </a:br>
            <a:r>
              <a:rPr lang="fr-FR" sz="1400" noProof="0"/>
              <a:t>Dans la perspective des prochaines élections professionnelles au sein de la Caisse d'Epargne ………….…. le syndicat SNE-CGC souhaite pouvoir informer et inviter les </a:t>
            </a:r>
            <a:r>
              <a:rPr lang="fr-FR" sz="1400" noProof="0" err="1"/>
              <a:t>salarié.e.s</a:t>
            </a:r>
            <a:r>
              <a:rPr lang="fr-FR" sz="1400" noProof="0"/>
              <a:t> </a:t>
            </a:r>
            <a:r>
              <a:rPr lang="fr-FR" sz="1400" noProof="0" err="1"/>
              <a:t>intéressé.e.s</a:t>
            </a:r>
            <a:r>
              <a:rPr lang="fr-FR" sz="1400" noProof="0"/>
              <a:t> à soutenir ses actions et à voter pour lui.</a:t>
            </a:r>
            <a:br>
              <a:rPr lang="fr-FR" sz="1400" noProof="0"/>
            </a:br>
            <a:r>
              <a:rPr lang="fr-FR" sz="1400" noProof="0"/>
              <a:t>Merci de bien vouloir compléter les informations ci-dessous si vous êtes </a:t>
            </a:r>
            <a:r>
              <a:rPr lang="fr-FR" sz="1400" noProof="0" err="1"/>
              <a:t>intéressé.e</a:t>
            </a:r>
            <a:r>
              <a:rPr lang="fr-FR" sz="1400" noProof="0"/>
              <a:t> par cette démarche.</a:t>
            </a:r>
            <a:br>
              <a:rPr lang="fr-FR" sz="1400" noProof="0"/>
            </a:br>
            <a:br>
              <a:rPr lang="fr-FR" sz="1400" noProof="0"/>
            </a:br>
            <a:r>
              <a:rPr lang="fr-FR" sz="1400" u="sng" noProof="0"/>
              <a:t>Coordonnées personnelles :</a:t>
            </a:r>
            <a:r>
              <a:rPr lang="fr-FR" sz="1400" noProof="0"/>
              <a:t> </a:t>
            </a:r>
          </a:p>
          <a:p>
            <a:pPr lvl="0"/>
            <a:r>
              <a:rPr lang="fr-FR" sz="1400" noProof="0"/>
              <a:t>Nom : .............................................................</a:t>
            </a:r>
          </a:p>
          <a:p>
            <a:pPr lvl="0"/>
            <a:r>
              <a:rPr lang="fr-FR" sz="1400" noProof="0"/>
              <a:t>Prénom : ..........................................................</a:t>
            </a:r>
          </a:p>
          <a:p>
            <a:pPr lvl="0"/>
            <a:r>
              <a:rPr lang="fr-FR" sz="1400" noProof="0"/>
              <a:t>Agence / service : ..............................................</a:t>
            </a:r>
          </a:p>
          <a:p>
            <a:pPr lvl="0"/>
            <a:r>
              <a:rPr lang="fr-FR" sz="1400" noProof="0"/>
              <a:t>Fonction / poste : ...................................................</a:t>
            </a:r>
          </a:p>
          <a:p>
            <a:pPr lvl="0"/>
            <a:r>
              <a:rPr lang="fr-FR" sz="1400" noProof="0"/>
              <a:t>Téléphone personnel : ...............................................</a:t>
            </a:r>
          </a:p>
          <a:p>
            <a:pPr lvl="0"/>
            <a:r>
              <a:rPr lang="fr-FR" sz="1400" noProof="0"/>
              <a:t>Adresse e-mail personnelle : .........................................</a:t>
            </a:r>
          </a:p>
          <a:p>
            <a:br>
              <a:rPr lang="fr-FR" sz="1400" noProof="0"/>
            </a:br>
            <a:r>
              <a:rPr lang="fr-FR" sz="1400" u="sng" noProof="0"/>
              <a:t>Autorisation de contact :</a:t>
            </a:r>
            <a:br>
              <a:rPr lang="fr-FR" sz="1400" noProof="0"/>
            </a:br>
            <a:r>
              <a:rPr lang="fr-FR" sz="1400" noProof="0"/>
              <a:t>Je </a:t>
            </a:r>
            <a:r>
              <a:rPr lang="fr-FR" sz="1400" noProof="0" err="1"/>
              <a:t>soussigné.e</a:t>
            </a:r>
            <a:r>
              <a:rPr lang="fr-FR" sz="1400" noProof="0"/>
              <a:t>, .....................................................................................................................                                                                                                               (nom et prénom), autorise le syndicat SNE-CGC</a:t>
            </a:r>
            <a:r>
              <a:rPr lang="fr-FR" sz="1400" b="1" noProof="0"/>
              <a:t> </a:t>
            </a:r>
            <a:r>
              <a:rPr lang="fr-FR" sz="1400" noProof="0"/>
              <a:t>à me contacter par téléphone, SMS, e-mail et </a:t>
            </a:r>
            <a:r>
              <a:rPr lang="fr-FR" sz="1400" noProof="0" err="1"/>
              <a:t>linkedin</a:t>
            </a:r>
            <a:r>
              <a:rPr lang="fr-FR" sz="1400" noProof="0"/>
              <a:t> dans</a:t>
            </a:r>
            <a:r>
              <a:rPr lang="fr-FR" sz="1400" b="1" noProof="0"/>
              <a:t> le seul cadre </a:t>
            </a:r>
            <a:r>
              <a:rPr lang="fr-FR" sz="1400" b="1" noProof="0">
                <a:highlight>
                  <a:srgbClr val="FFFF00"/>
                </a:highlight>
              </a:rPr>
              <a:t>des élections professionnelles et élections COS </a:t>
            </a:r>
            <a:r>
              <a:rPr lang="fr-FR" sz="1400" noProof="0"/>
              <a:t>à venir, afin de m’informer sur ses actions et positions syndicales.</a:t>
            </a:r>
            <a:br>
              <a:rPr lang="fr-FR" sz="1400" noProof="0"/>
            </a:br>
            <a:r>
              <a:rPr lang="fr-FR" sz="1400" noProof="0"/>
              <a:t>Je suis </a:t>
            </a:r>
            <a:r>
              <a:rPr lang="fr-FR" sz="1400" noProof="0" err="1"/>
              <a:t>informé.e</a:t>
            </a:r>
            <a:r>
              <a:rPr lang="fr-FR" sz="1400" noProof="0"/>
              <a:t> que : </a:t>
            </a:r>
          </a:p>
          <a:p>
            <a:pPr lvl="0"/>
            <a:r>
              <a:rPr lang="fr-FR" sz="1400" noProof="0"/>
              <a:t>Mes données seront utilisées uniquement à cette fin ;</a:t>
            </a:r>
          </a:p>
          <a:p>
            <a:pPr lvl="0"/>
            <a:r>
              <a:rPr lang="fr-FR" sz="1400" noProof="0"/>
              <a:t>Elles ne seront pas communiquées à des tiers ;</a:t>
            </a:r>
          </a:p>
          <a:p>
            <a:pPr lvl="0"/>
            <a:r>
              <a:rPr lang="fr-FR" sz="1400" noProof="0"/>
              <a:t>Je peux à tout moment demander leur suppression ou rectification à l’adresse suivante : .</a:t>
            </a:r>
          </a:p>
          <a:p>
            <a:pPr lvl="0"/>
            <a:r>
              <a:rPr lang="fr-FR" sz="1400" noProof="0"/>
              <a:t>SNE-CGC :………………………………………….</a:t>
            </a:r>
            <a:r>
              <a:rPr lang="fr-FR" sz="1400" i="1" noProof="0"/>
              <a:t>(</a:t>
            </a:r>
            <a:r>
              <a:rPr lang="fr-FR" sz="1400" i="1"/>
              <a:t>Cs</a:t>
            </a:r>
            <a:r>
              <a:rPr lang="fr-FR" sz="1400" i="1" noProof="0"/>
              <a:t>)</a:t>
            </a:r>
            <a:endParaRPr lang="fr-FR" sz="1400" noProof="0"/>
          </a:p>
          <a:p>
            <a:r>
              <a:rPr lang="fr-FR" sz="1400" noProof="0"/>
              <a:t>Date : ...................</a:t>
            </a:r>
            <a:br>
              <a:rPr lang="fr-FR" sz="1400" noProof="0"/>
            </a:br>
            <a:r>
              <a:rPr lang="fr-FR" sz="1400" noProof="0"/>
              <a:t>Signature  ...................................................</a:t>
            </a:r>
            <a:br>
              <a:rPr lang="fr-FR" sz="1400" noProof="0"/>
            </a:br>
            <a:br>
              <a:rPr lang="fr-FR" sz="1400" noProof="0"/>
            </a:br>
            <a:br>
              <a:rPr lang="fr-FR" sz="1100" noProof="0"/>
            </a:br>
            <a:br>
              <a:rPr lang="fr-FR" sz="1100" noProof="0"/>
            </a:br>
            <a:endParaRPr lang="fr-FR" sz="1100" noProof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6D0203-72E9-0581-D263-D39E04E970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9100467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ACB03-3664-FE15-B8B3-2E7DFC85F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1F066B3-6EA2-E078-D786-484BF18A020C}"/>
              </a:ext>
            </a:extLst>
          </p:cNvPr>
          <p:cNvGrpSpPr/>
          <p:nvPr/>
        </p:nvGrpSpPr>
        <p:grpSpPr>
          <a:xfrm>
            <a:off x="1324077" y="3009127"/>
            <a:ext cx="1100183" cy="1100183"/>
            <a:chOff x="0" y="0"/>
            <a:chExt cx="558800" cy="5588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4FBDD2E-05D9-8AF5-04D2-F89C1710FFA7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61D6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BA7F85B-651B-F08E-FF5E-1C681B545F65}"/>
                </a:ext>
              </a:extLst>
            </p:cNvPr>
            <p:cNvSpPr txBox="1"/>
            <p:nvPr/>
          </p:nvSpPr>
          <p:spPr>
            <a:xfrm>
              <a:off x="127000" y="98425"/>
              <a:ext cx="431800" cy="460375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1493"/>
                </a:lnSpc>
              </a:pPr>
              <a:endParaRPr lang="fr-FR" sz="1200" noProof="0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790AADD-4E07-3B85-EE5C-D96EDDD22055}"/>
              </a:ext>
            </a:extLst>
          </p:cNvPr>
          <p:cNvGrpSpPr/>
          <p:nvPr/>
        </p:nvGrpSpPr>
        <p:grpSpPr>
          <a:xfrm rot="-10800000">
            <a:off x="2424261" y="4109310"/>
            <a:ext cx="1100183" cy="1100183"/>
            <a:chOff x="0" y="0"/>
            <a:chExt cx="558800" cy="558800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C318AAB-0E0C-2175-2D79-1B791D4A3972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61D6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E38C674A-2E72-F3CA-363C-F4C13B7BA324}"/>
                </a:ext>
              </a:extLst>
            </p:cNvPr>
            <p:cNvSpPr txBox="1"/>
            <p:nvPr/>
          </p:nvSpPr>
          <p:spPr>
            <a:xfrm>
              <a:off x="127000" y="98425"/>
              <a:ext cx="431800" cy="460375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1493"/>
                </a:lnSpc>
              </a:pPr>
              <a:endParaRPr lang="fr-FR" sz="1200" noProof="0"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DCB1E816-2E9D-7145-73C7-0250621BD655}"/>
              </a:ext>
            </a:extLst>
          </p:cNvPr>
          <p:cNvSpPr/>
          <p:nvPr/>
        </p:nvSpPr>
        <p:spPr>
          <a:xfrm>
            <a:off x="1634679" y="3453368"/>
            <a:ext cx="1525268" cy="1522495"/>
          </a:xfrm>
          <a:custGeom>
            <a:avLst/>
            <a:gdLst/>
            <a:ahLst/>
            <a:cxnLst/>
            <a:rect l="l" t="t" r="r" b="b"/>
            <a:pathLst>
              <a:path w="2287902" h="2283742">
                <a:moveTo>
                  <a:pt x="0" y="0"/>
                </a:moveTo>
                <a:lnTo>
                  <a:pt x="2287902" y="0"/>
                </a:lnTo>
                <a:lnTo>
                  <a:pt x="2287902" y="2283742"/>
                </a:lnTo>
                <a:lnTo>
                  <a:pt x="0" y="22837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grpSp>
        <p:nvGrpSpPr>
          <p:cNvPr id="9" name="Group 9">
            <a:extLst>
              <a:ext uri="{FF2B5EF4-FFF2-40B4-BE49-F238E27FC236}">
                <a16:creationId xmlns:a16="http://schemas.microsoft.com/office/drawing/2014/main" id="{4CB2CF11-E0E3-C06F-9289-AF9E6BF9E82B}"/>
              </a:ext>
            </a:extLst>
          </p:cNvPr>
          <p:cNvGrpSpPr/>
          <p:nvPr/>
        </p:nvGrpSpPr>
        <p:grpSpPr>
          <a:xfrm>
            <a:off x="1690574" y="3375623"/>
            <a:ext cx="1467372" cy="1467372"/>
            <a:chOff x="0" y="0"/>
            <a:chExt cx="812800" cy="812800"/>
          </a:xfrm>
        </p:grpSpPr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BAD439E9-9AB3-7FA0-14A6-FF76A8BECD8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03A301F-BD7E-2986-7C84-865124D57CE0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1493"/>
                </a:lnSpc>
              </a:pPr>
              <a:endParaRPr lang="fr-FR" sz="1200" noProof="0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05E1D247-E2BF-E5F9-1690-930C45FCC964}"/>
              </a:ext>
            </a:extLst>
          </p:cNvPr>
          <p:cNvGrpSpPr/>
          <p:nvPr/>
        </p:nvGrpSpPr>
        <p:grpSpPr>
          <a:xfrm>
            <a:off x="3159947" y="3009127"/>
            <a:ext cx="1100183" cy="1100183"/>
            <a:chOff x="0" y="0"/>
            <a:chExt cx="558800" cy="558800"/>
          </a:xfrm>
        </p:grpSpPr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6C4AF021-B9F4-29F0-DEB1-826A48EE2353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00CA8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39B27110-DAA6-5404-6920-9772F5C437C1}"/>
                </a:ext>
              </a:extLst>
            </p:cNvPr>
            <p:cNvSpPr txBox="1"/>
            <p:nvPr/>
          </p:nvSpPr>
          <p:spPr>
            <a:xfrm>
              <a:off x="127000" y="69850"/>
              <a:ext cx="431800" cy="488950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DA7FACB2-7845-33EE-9CD9-5C86DFB564DB}"/>
              </a:ext>
            </a:extLst>
          </p:cNvPr>
          <p:cNvGrpSpPr/>
          <p:nvPr/>
        </p:nvGrpSpPr>
        <p:grpSpPr>
          <a:xfrm rot="-10800000">
            <a:off x="4260131" y="4109310"/>
            <a:ext cx="1100183" cy="1100183"/>
            <a:chOff x="0" y="0"/>
            <a:chExt cx="558800" cy="55880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A54FC0A4-23DA-22CF-5C31-D99AEA1915EC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00CA8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D9A4D6A5-595F-493D-CEEC-89C815FC8AE9}"/>
                </a:ext>
              </a:extLst>
            </p:cNvPr>
            <p:cNvSpPr txBox="1"/>
            <p:nvPr/>
          </p:nvSpPr>
          <p:spPr>
            <a:xfrm>
              <a:off x="127000" y="69850"/>
              <a:ext cx="431800" cy="488950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sp>
        <p:nvSpPr>
          <p:cNvPr id="18" name="Freeform 18">
            <a:extLst>
              <a:ext uri="{FF2B5EF4-FFF2-40B4-BE49-F238E27FC236}">
                <a16:creationId xmlns:a16="http://schemas.microsoft.com/office/drawing/2014/main" id="{FD7BD1BF-2175-F774-11A0-E3849DAA5931}"/>
              </a:ext>
            </a:extLst>
          </p:cNvPr>
          <p:cNvSpPr/>
          <p:nvPr/>
        </p:nvSpPr>
        <p:spPr>
          <a:xfrm>
            <a:off x="3481019" y="3453368"/>
            <a:ext cx="1525268" cy="1522495"/>
          </a:xfrm>
          <a:custGeom>
            <a:avLst/>
            <a:gdLst/>
            <a:ahLst/>
            <a:cxnLst/>
            <a:rect l="l" t="t" r="r" b="b"/>
            <a:pathLst>
              <a:path w="2287902" h="2283742">
                <a:moveTo>
                  <a:pt x="0" y="0"/>
                </a:moveTo>
                <a:lnTo>
                  <a:pt x="2287902" y="0"/>
                </a:lnTo>
                <a:lnTo>
                  <a:pt x="2287902" y="2283742"/>
                </a:lnTo>
                <a:lnTo>
                  <a:pt x="0" y="22837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grpSp>
        <p:nvGrpSpPr>
          <p:cNvPr id="19" name="Group 19">
            <a:extLst>
              <a:ext uri="{FF2B5EF4-FFF2-40B4-BE49-F238E27FC236}">
                <a16:creationId xmlns:a16="http://schemas.microsoft.com/office/drawing/2014/main" id="{F36E7914-7DA6-D512-27F5-B2754608754D}"/>
              </a:ext>
            </a:extLst>
          </p:cNvPr>
          <p:cNvGrpSpPr/>
          <p:nvPr/>
        </p:nvGrpSpPr>
        <p:grpSpPr>
          <a:xfrm>
            <a:off x="3526444" y="3375623"/>
            <a:ext cx="1467372" cy="1467372"/>
            <a:chOff x="0" y="0"/>
            <a:chExt cx="812800" cy="812800"/>
          </a:xfrm>
        </p:grpSpPr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3D1265E-D36C-02F8-9C60-CE184108AB9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1E09FB67-86D5-EA90-5D19-93C37AEB9862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1493"/>
                </a:lnSpc>
              </a:pPr>
              <a:endParaRPr lang="fr-FR" sz="1200" noProof="0"/>
            </a:p>
          </p:txBody>
        </p: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5CDE990-B672-69FA-2BAD-84CB2BA0079A}"/>
              </a:ext>
            </a:extLst>
          </p:cNvPr>
          <p:cNvGrpSpPr/>
          <p:nvPr/>
        </p:nvGrpSpPr>
        <p:grpSpPr>
          <a:xfrm>
            <a:off x="4995817" y="3009127"/>
            <a:ext cx="1100183" cy="1100183"/>
            <a:chOff x="0" y="0"/>
            <a:chExt cx="558800" cy="558800"/>
          </a:xfrm>
        </p:grpSpPr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8BA2D9DD-5AC6-B104-3C44-DED0C81164B4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FFE108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F7DF6F37-375D-9FD0-57EB-40ECDA29A8BD}"/>
                </a:ext>
              </a:extLst>
            </p:cNvPr>
            <p:cNvSpPr txBox="1"/>
            <p:nvPr/>
          </p:nvSpPr>
          <p:spPr>
            <a:xfrm>
              <a:off x="127000" y="69850"/>
              <a:ext cx="431800" cy="488950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25" name="Group 25">
            <a:extLst>
              <a:ext uri="{FF2B5EF4-FFF2-40B4-BE49-F238E27FC236}">
                <a16:creationId xmlns:a16="http://schemas.microsoft.com/office/drawing/2014/main" id="{AAEA9592-41F8-7C99-402A-DE6D83277E12}"/>
              </a:ext>
            </a:extLst>
          </p:cNvPr>
          <p:cNvGrpSpPr/>
          <p:nvPr/>
        </p:nvGrpSpPr>
        <p:grpSpPr>
          <a:xfrm rot="-10800000">
            <a:off x="6096001" y="4109310"/>
            <a:ext cx="1100183" cy="1100183"/>
            <a:chOff x="0" y="0"/>
            <a:chExt cx="558800" cy="558800"/>
          </a:xfrm>
        </p:grpSpPr>
        <p:sp>
          <p:nvSpPr>
            <p:cNvPr id="26" name="Freeform 26">
              <a:extLst>
                <a:ext uri="{FF2B5EF4-FFF2-40B4-BE49-F238E27FC236}">
                  <a16:creationId xmlns:a16="http://schemas.microsoft.com/office/drawing/2014/main" id="{BB1896CE-3B06-7E23-F36D-6483B0EB8D5F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FFE108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7" name="TextBox 27">
              <a:extLst>
                <a:ext uri="{FF2B5EF4-FFF2-40B4-BE49-F238E27FC236}">
                  <a16:creationId xmlns:a16="http://schemas.microsoft.com/office/drawing/2014/main" id="{D3C8EC6F-3FF4-B817-7AB1-9B39268ECE78}"/>
                </a:ext>
              </a:extLst>
            </p:cNvPr>
            <p:cNvSpPr txBox="1"/>
            <p:nvPr/>
          </p:nvSpPr>
          <p:spPr>
            <a:xfrm>
              <a:off x="127000" y="69850"/>
              <a:ext cx="431800" cy="488950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sp>
        <p:nvSpPr>
          <p:cNvPr id="28" name="Freeform 28">
            <a:extLst>
              <a:ext uri="{FF2B5EF4-FFF2-40B4-BE49-F238E27FC236}">
                <a16:creationId xmlns:a16="http://schemas.microsoft.com/office/drawing/2014/main" id="{8A2CE10D-3985-C6AE-3A82-9FADF600514B}"/>
              </a:ext>
            </a:extLst>
          </p:cNvPr>
          <p:cNvSpPr/>
          <p:nvPr/>
        </p:nvSpPr>
        <p:spPr>
          <a:xfrm>
            <a:off x="5327359" y="3453368"/>
            <a:ext cx="1525268" cy="1522495"/>
          </a:xfrm>
          <a:custGeom>
            <a:avLst/>
            <a:gdLst/>
            <a:ahLst/>
            <a:cxnLst/>
            <a:rect l="l" t="t" r="r" b="b"/>
            <a:pathLst>
              <a:path w="2287902" h="2283742">
                <a:moveTo>
                  <a:pt x="0" y="0"/>
                </a:moveTo>
                <a:lnTo>
                  <a:pt x="2287902" y="0"/>
                </a:lnTo>
                <a:lnTo>
                  <a:pt x="2287902" y="2283742"/>
                </a:lnTo>
                <a:lnTo>
                  <a:pt x="0" y="22837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grpSp>
        <p:nvGrpSpPr>
          <p:cNvPr id="29" name="Group 29">
            <a:extLst>
              <a:ext uri="{FF2B5EF4-FFF2-40B4-BE49-F238E27FC236}">
                <a16:creationId xmlns:a16="http://schemas.microsoft.com/office/drawing/2014/main" id="{F15FF831-C740-51EF-86C3-31754C8B9AA3}"/>
              </a:ext>
            </a:extLst>
          </p:cNvPr>
          <p:cNvGrpSpPr/>
          <p:nvPr/>
        </p:nvGrpSpPr>
        <p:grpSpPr>
          <a:xfrm>
            <a:off x="5362314" y="3375623"/>
            <a:ext cx="1467372" cy="1467372"/>
            <a:chOff x="0" y="0"/>
            <a:chExt cx="812800" cy="812800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2DACABA7-5CF6-E3D9-CD3E-D3FB45333A1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AABB7741-0989-475D-FCB4-CA1483319DC8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1493"/>
                </a:lnSpc>
              </a:pPr>
              <a:endParaRPr lang="fr-FR" sz="1200" noProof="0"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903FBD3A-E089-6B71-66EC-C077CE7B6702}"/>
              </a:ext>
            </a:extLst>
          </p:cNvPr>
          <p:cNvGrpSpPr/>
          <p:nvPr/>
        </p:nvGrpSpPr>
        <p:grpSpPr>
          <a:xfrm>
            <a:off x="6831687" y="3009127"/>
            <a:ext cx="1100183" cy="1100183"/>
            <a:chOff x="0" y="0"/>
            <a:chExt cx="558800" cy="558800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AD6C0035-4B32-84FF-F7A6-A10FD87A9F77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FE9300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6B4767EB-6B84-66D3-9DED-81B9808227DA}"/>
                </a:ext>
              </a:extLst>
            </p:cNvPr>
            <p:cNvSpPr txBox="1"/>
            <p:nvPr/>
          </p:nvSpPr>
          <p:spPr>
            <a:xfrm>
              <a:off x="127000" y="69850"/>
              <a:ext cx="431800" cy="488950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35" name="Group 35">
            <a:extLst>
              <a:ext uri="{FF2B5EF4-FFF2-40B4-BE49-F238E27FC236}">
                <a16:creationId xmlns:a16="http://schemas.microsoft.com/office/drawing/2014/main" id="{BEA3759C-5C0F-9E4B-0D1E-741AD7E44A40}"/>
              </a:ext>
            </a:extLst>
          </p:cNvPr>
          <p:cNvGrpSpPr/>
          <p:nvPr/>
        </p:nvGrpSpPr>
        <p:grpSpPr>
          <a:xfrm rot="-10800000">
            <a:off x="7931871" y="4109310"/>
            <a:ext cx="1100183" cy="1100183"/>
            <a:chOff x="0" y="0"/>
            <a:chExt cx="558800" cy="558800"/>
          </a:xfrm>
        </p:grpSpPr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B542252B-2FE0-017B-04CE-95B2A1C1740B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FE9300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114216A9-A003-D4A1-1561-1D167F8ABFD6}"/>
                </a:ext>
              </a:extLst>
            </p:cNvPr>
            <p:cNvSpPr txBox="1"/>
            <p:nvPr/>
          </p:nvSpPr>
          <p:spPr>
            <a:xfrm>
              <a:off x="127000" y="69850"/>
              <a:ext cx="431800" cy="488950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sp>
        <p:nvSpPr>
          <p:cNvPr id="38" name="Freeform 38">
            <a:extLst>
              <a:ext uri="{FF2B5EF4-FFF2-40B4-BE49-F238E27FC236}">
                <a16:creationId xmlns:a16="http://schemas.microsoft.com/office/drawing/2014/main" id="{52D6A4F4-C1CC-D163-6D71-71B83520803B}"/>
              </a:ext>
            </a:extLst>
          </p:cNvPr>
          <p:cNvSpPr/>
          <p:nvPr/>
        </p:nvSpPr>
        <p:spPr>
          <a:xfrm>
            <a:off x="7173698" y="3453368"/>
            <a:ext cx="1525268" cy="1522495"/>
          </a:xfrm>
          <a:custGeom>
            <a:avLst/>
            <a:gdLst/>
            <a:ahLst/>
            <a:cxnLst/>
            <a:rect l="l" t="t" r="r" b="b"/>
            <a:pathLst>
              <a:path w="2287902" h="2283742">
                <a:moveTo>
                  <a:pt x="0" y="0"/>
                </a:moveTo>
                <a:lnTo>
                  <a:pt x="2287902" y="0"/>
                </a:lnTo>
                <a:lnTo>
                  <a:pt x="2287902" y="2283742"/>
                </a:lnTo>
                <a:lnTo>
                  <a:pt x="0" y="22837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03AFEF67-9B7A-CEFC-9F7F-9C857554EBD6}"/>
              </a:ext>
            </a:extLst>
          </p:cNvPr>
          <p:cNvGrpSpPr/>
          <p:nvPr/>
        </p:nvGrpSpPr>
        <p:grpSpPr>
          <a:xfrm>
            <a:off x="7198184" y="3375623"/>
            <a:ext cx="1467372" cy="1467372"/>
            <a:chOff x="0" y="0"/>
            <a:chExt cx="812800" cy="812800"/>
          </a:xfrm>
        </p:grpSpPr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49A8C791-3B56-6EF1-8F7C-D2EEC5182F0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41" name="TextBox 41">
              <a:extLst>
                <a:ext uri="{FF2B5EF4-FFF2-40B4-BE49-F238E27FC236}">
                  <a16:creationId xmlns:a16="http://schemas.microsoft.com/office/drawing/2014/main" id="{5B6B2AAE-1202-9005-99DE-A457821CA22D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1493"/>
                </a:lnSpc>
              </a:pPr>
              <a:endParaRPr lang="fr-FR" sz="1200" noProof="0"/>
            </a:p>
          </p:txBody>
        </p:sp>
      </p:grpSp>
      <p:grpSp>
        <p:nvGrpSpPr>
          <p:cNvPr id="42" name="Group 42">
            <a:extLst>
              <a:ext uri="{FF2B5EF4-FFF2-40B4-BE49-F238E27FC236}">
                <a16:creationId xmlns:a16="http://schemas.microsoft.com/office/drawing/2014/main" id="{2309B024-7153-17C5-FCD3-E172D25E2C3B}"/>
              </a:ext>
            </a:extLst>
          </p:cNvPr>
          <p:cNvGrpSpPr/>
          <p:nvPr/>
        </p:nvGrpSpPr>
        <p:grpSpPr>
          <a:xfrm>
            <a:off x="8667558" y="3009127"/>
            <a:ext cx="1100183" cy="1100183"/>
            <a:chOff x="0" y="0"/>
            <a:chExt cx="558800" cy="558800"/>
          </a:xfrm>
        </p:grpSpPr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C0B423DD-EA34-251A-EC2C-2448FA4EEC78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FF45CA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44" name="TextBox 44">
              <a:extLst>
                <a:ext uri="{FF2B5EF4-FFF2-40B4-BE49-F238E27FC236}">
                  <a16:creationId xmlns:a16="http://schemas.microsoft.com/office/drawing/2014/main" id="{BCA66F04-49F1-BCF1-9178-12F257671F8E}"/>
                </a:ext>
              </a:extLst>
            </p:cNvPr>
            <p:cNvSpPr txBox="1"/>
            <p:nvPr/>
          </p:nvSpPr>
          <p:spPr>
            <a:xfrm>
              <a:off x="127000" y="69850"/>
              <a:ext cx="431800" cy="488950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45" name="Group 45">
            <a:extLst>
              <a:ext uri="{FF2B5EF4-FFF2-40B4-BE49-F238E27FC236}">
                <a16:creationId xmlns:a16="http://schemas.microsoft.com/office/drawing/2014/main" id="{C8E9E2AF-BBDD-0022-FCE9-7AB1484AF411}"/>
              </a:ext>
            </a:extLst>
          </p:cNvPr>
          <p:cNvGrpSpPr/>
          <p:nvPr/>
        </p:nvGrpSpPr>
        <p:grpSpPr>
          <a:xfrm rot="-10800000">
            <a:off x="9767741" y="4109310"/>
            <a:ext cx="1100183" cy="1100183"/>
            <a:chOff x="0" y="0"/>
            <a:chExt cx="558800" cy="558800"/>
          </a:xfrm>
        </p:grpSpPr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D0274C0B-11BD-7C27-A8EA-307B7D6AECDD}"/>
                </a:ext>
              </a:extLst>
            </p:cNvPr>
            <p:cNvSpPr/>
            <p:nvPr/>
          </p:nvSpPr>
          <p:spPr>
            <a:xfrm>
              <a:off x="0" y="0"/>
              <a:ext cx="558800" cy="558800"/>
            </a:xfrm>
            <a:custGeom>
              <a:avLst/>
              <a:gdLst/>
              <a:ahLst/>
              <a:cxnLst/>
              <a:rect l="l" t="t" r="r" b="b"/>
              <a:pathLst>
                <a:path w="558800" h="558800">
                  <a:moveTo>
                    <a:pt x="0" y="558800"/>
                  </a:moveTo>
                  <a:cubicBezTo>
                    <a:pt x="0" y="411634"/>
                    <a:pt x="59606" y="267731"/>
                    <a:pt x="163669" y="163669"/>
                  </a:cubicBezTo>
                  <a:cubicBezTo>
                    <a:pt x="267731" y="59606"/>
                    <a:pt x="411634" y="0"/>
                    <a:pt x="558800" y="0"/>
                  </a:cubicBezTo>
                  <a:lnTo>
                    <a:pt x="558800" y="285081"/>
                  </a:lnTo>
                  <a:cubicBezTo>
                    <a:pt x="486712" y="285081"/>
                    <a:pt x="416225" y="314278"/>
                    <a:pt x="365251" y="365251"/>
                  </a:cubicBezTo>
                  <a:cubicBezTo>
                    <a:pt x="314278" y="416225"/>
                    <a:pt x="285081" y="486712"/>
                    <a:pt x="285081" y="558800"/>
                  </a:cubicBezTo>
                  <a:lnTo>
                    <a:pt x="0" y="558800"/>
                  </a:lnTo>
                  <a:close/>
                </a:path>
              </a:pathLst>
            </a:custGeom>
            <a:solidFill>
              <a:srgbClr val="FF45CA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47" name="TextBox 47">
              <a:extLst>
                <a:ext uri="{FF2B5EF4-FFF2-40B4-BE49-F238E27FC236}">
                  <a16:creationId xmlns:a16="http://schemas.microsoft.com/office/drawing/2014/main" id="{73ACCCA4-720C-F8A7-78E4-7A0C2341460C}"/>
                </a:ext>
              </a:extLst>
            </p:cNvPr>
            <p:cNvSpPr txBox="1"/>
            <p:nvPr/>
          </p:nvSpPr>
          <p:spPr>
            <a:xfrm>
              <a:off x="127000" y="69850"/>
              <a:ext cx="431800" cy="488950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sp>
        <p:nvSpPr>
          <p:cNvPr id="48" name="Freeform 48">
            <a:extLst>
              <a:ext uri="{FF2B5EF4-FFF2-40B4-BE49-F238E27FC236}">
                <a16:creationId xmlns:a16="http://schemas.microsoft.com/office/drawing/2014/main" id="{980E9A06-16E6-98DB-B017-CED2A581959B}"/>
              </a:ext>
            </a:extLst>
          </p:cNvPr>
          <p:cNvSpPr/>
          <p:nvPr/>
        </p:nvSpPr>
        <p:spPr>
          <a:xfrm>
            <a:off x="9020038" y="3453368"/>
            <a:ext cx="1525268" cy="1522495"/>
          </a:xfrm>
          <a:custGeom>
            <a:avLst/>
            <a:gdLst/>
            <a:ahLst/>
            <a:cxnLst/>
            <a:rect l="l" t="t" r="r" b="b"/>
            <a:pathLst>
              <a:path w="2287902" h="2283742">
                <a:moveTo>
                  <a:pt x="0" y="0"/>
                </a:moveTo>
                <a:lnTo>
                  <a:pt x="2287902" y="0"/>
                </a:lnTo>
                <a:lnTo>
                  <a:pt x="2287902" y="2283742"/>
                </a:lnTo>
                <a:lnTo>
                  <a:pt x="0" y="22837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grpSp>
        <p:nvGrpSpPr>
          <p:cNvPr id="49" name="Group 49">
            <a:extLst>
              <a:ext uri="{FF2B5EF4-FFF2-40B4-BE49-F238E27FC236}">
                <a16:creationId xmlns:a16="http://schemas.microsoft.com/office/drawing/2014/main" id="{2472572D-3726-A967-F6AE-30E3A5EB5428}"/>
              </a:ext>
            </a:extLst>
          </p:cNvPr>
          <p:cNvGrpSpPr/>
          <p:nvPr/>
        </p:nvGrpSpPr>
        <p:grpSpPr>
          <a:xfrm>
            <a:off x="9034054" y="3375623"/>
            <a:ext cx="1467372" cy="1467372"/>
            <a:chOff x="0" y="0"/>
            <a:chExt cx="812800" cy="812800"/>
          </a:xfrm>
        </p:grpSpPr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D6100458-F0DD-36D5-AC6F-39F1E6313B0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8C2B5A3F-6F6F-56EC-A272-08DD5C22EA14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4919" tIns="34919" rIns="34919" bIns="34919" rtlCol="0" anchor="ctr"/>
            <a:lstStyle/>
            <a:p>
              <a:pPr algn="ctr">
                <a:lnSpc>
                  <a:spcPts val="1493"/>
                </a:lnSpc>
              </a:pPr>
              <a:endParaRPr lang="fr-FR" sz="1200" noProof="0"/>
            </a:p>
          </p:txBody>
        </p:sp>
      </p:grpSp>
      <p:sp>
        <p:nvSpPr>
          <p:cNvPr id="52" name="Freeform 52">
            <a:extLst>
              <a:ext uri="{FF2B5EF4-FFF2-40B4-BE49-F238E27FC236}">
                <a16:creationId xmlns:a16="http://schemas.microsoft.com/office/drawing/2014/main" id="{D893296D-6460-6DF6-8EA4-E4ACEF34422E}"/>
              </a:ext>
            </a:extLst>
          </p:cNvPr>
          <p:cNvSpPr/>
          <p:nvPr/>
        </p:nvSpPr>
        <p:spPr>
          <a:xfrm>
            <a:off x="7670922" y="3848361"/>
            <a:ext cx="521896" cy="521896"/>
          </a:xfrm>
          <a:custGeom>
            <a:avLst/>
            <a:gdLst/>
            <a:ahLst/>
            <a:cxnLst/>
            <a:rect l="l" t="t" r="r" b="b"/>
            <a:pathLst>
              <a:path w="782844" h="782844">
                <a:moveTo>
                  <a:pt x="0" y="0"/>
                </a:moveTo>
                <a:lnTo>
                  <a:pt x="782844" y="0"/>
                </a:lnTo>
                <a:lnTo>
                  <a:pt x="782844" y="782844"/>
                </a:lnTo>
                <a:lnTo>
                  <a:pt x="0" y="7828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grpSp>
        <p:nvGrpSpPr>
          <p:cNvPr id="53" name="Group 53">
            <a:extLst>
              <a:ext uri="{FF2B5EF4-FFF2-40B4-BE49-F238E27FC236}">
                <a16:creationId xmlns:a16="http://schemas.microsoft.com/office/drawing/2014/main" id="{1C556E92-F90D-3799-96BA-787D89752A6A}"/>
              </a:ext>
            </a:extLst>
          </p:cNvPr>
          <p:cNvGrpSpPr/>
          <p:nvPr/>
        </p:nvGrpSpPr>
        <p:grpSpPr>
          <a:xfrm>
            <a:off x="2132962" y="5303350"/>
            <a:ext cx="168565" cy="101483"/>
            <a:chOff x="0" y="-6350"/>
            <a:chExt cx="1191858" cy="717550"/>
          </a:xfrm>
        </p:grpSpPr>
        <p:sp>
          <p:nvSpPr>
            <p:cNvPr id="54" name="Freeform 54">
              <a:extLst>
                <a:ext uri="{FF2B5EF4-FFF2-40B4-BE49-F238E27FC236}">
                  <a16:creationId xmlns:a16="http://schemas.microsoft.com/office/drawing/2014/main" id="{C9C40D6E-BE3E-771A-E274-0CC9483F2919}"/>
                </a:ext>
              </a:extLst>
            </p:cNvPr>
            <p:cNvSpPr/>
            <p:nvPr/>
          </p:nvSpPr>
          <p:spPr>
            <a:xfrm>
              <a:off x="0" y="0"/>
              <a:ext cx="1191858" cy="711200"/>
            </a:xfrm>
            <a:custGeom>
              <a:avLst/>
              <a:gdLst/>
              <a:ahLst/>
              <a:cxnLst/>
              <a:rect l="l" t="t" r="r" b="b"/>
              <a:pathLst>
                <a:path w="1191858" h="711200">
                  <a:moveTo>
                    <a:pt x="595929" y="711200"/>
                  </a:moveTo>
                  <a:lnTo>
                    <a:pt x="1191858" y="0"/>
                  </a:lnTo>
                  <a:lnTo>
                    <a:pt x="0" y="0"/>
                  </a:lnTo>
                  <a:lnTo>
                    <a:pt x="595929" y="711200"/>
                  </a:lnTo>
                  <a:close/>
                </a:path>
              </a:pathLst>
            </a:custGeom>
            <a:solidFill>
              <a:srgbClr val="61D6F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55" name="TextBox 55">
              <a:extLst>
                <a:ext uri="{FF2B5EF4-FFF2-40B4-BE49-F238E27FC236}">
                  <a16:creationId xmlns:a16="http://schemas.microsoft.com/office/drawing/2014/main" id="{F4267542-6DCB-0481-4563-B97CC6D9D909}"/>
                </a:ext>
              </a:extLst>
            </p:cNvPr>
            <p:cNvSpPr txBox="1"/>
            <p:nvPr/>
          </p:nvSpPr>
          <p:spPr>
            <a:xfrm>
              <a:off x="186228" y="-6350"/>
              <a:ext cx="819402" cy="387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56" name="Group 56">
            <a:extLst>
              <a:ext uri="{FF2B5EF4-FFF2-40B4-BE49-F238E27FC236}">
                <a16:creationId xmlns:a16="http://schemas.microsoft.com/office/drawing/2014/main" id="{A4A4081D-1567-6D75-FE02-0521808799E0}"/>
              </a:ext>
            </a:extLst>
          </p:cNvPr>
          <p:cNvGrpSpPr/>
          <p:nvPr/>
        </p:nvGrpSpPr>
        <p:grpSpPr>
          <a:xfrm>
            <a:off x="6011718" y="5303350"/>
            <a:ext cx="168565" cy="101483"/>
            <a:chOff x="0" y="-6350"/>
            <a:chExt cx="1191858" cy="717550"/>
          </a:xfrm>
        </p:grpSpPr>
        <p:sp>
          <p:nvSpPr>
            <p:cNvPr id="57" name="Freeform 57">
              <a:extLst>
                <a:ext uri="{FF2B5EF4-FFF2-40B4-BE49-F238E27FC236}">
                  <a16:creationId xmlns:a16="http://schemas.microsoft.com/office/drawing/2014/main" id="{26A3AACC-1333-949C-7DB2-68DB2AB30BB0}"/>
                </a:ext>
              </a:extLst>
            </p:cNvPr>
            <p:cNvSpPr/>
            <p:nvPr/>
          </p:nvSpPr>
          <p:spPr>
            <a:xfrm>
              <a:off x="0" y="0"/>
              <a:ext cx="1191858" cy="711200"/>
            </a:xfrm>
            <a:custGeom>
              <a:avLst/>
              <a:gdLst/>
              <a:ahLst/>
              <a:cxnLst/>
              <a:rect l="l" t="t" r="r" b="b"/>
              <a:pathLst>
                <a:path w="1191858" h="711200">
                  <a:moveTo>
                    <a:pt x="595929" y="711200"/>
                  </a:moveTo>
                  <a:lnTo>
                    <a:pt x="1191858" y="0"/>
                  </a:lnTo>
                  <a:lnTo>
                    <a:pt x="0" y="0"/>
                  </a:lnTo>
                  <a:lnTo>
                    <a:pt x="595929" y="711200"/>
                  </a:lnTo>
                  <a:close/>
                </a:path>
              </a:pathLst>
            </a:custGeom>
            <a:solidFill>
              <a:srgbClr val="FFE108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58" name="TextBox 58">
              <a:extLst>
                <a:ext uri="{FF2B5EF4-FFF2-40B4-BE49-F238E27FC236}">
                  <a16:creationId xmlns:a16="http://schemas.microsoft.com/office/drawing/2014/main" id="{7ADAA3DF-74B0-1BFE-6694-F11F96D43D20}"/>
                </a:ext>
              </a:extLst>
            </p:cNvPr>
            <p:cNvSpPr txBox="1"/>
            <p:nvPr/>
          </p:nvSpPr>
          <p:spPr>
            <a:xfrm>
              <a:off x="186228" y="-6350"/>
              <a:ext cx="819402" cy="387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59" name="Group 59">
            <a:extLst>
              <a:ext uri="{FF2B5EF4-FFF2-40B4-BE49-F238E27FC236}">
                <a16:creationId xmlns:a16="http://schemas.microsoft.com/office/drawing/2014/main" id="{94F873C0-2746-D17F-F417-F47161E93336}"/>
              </a:ext>
            </a:extLst>
          </p:cNvPr>
          <p:cNvGrpSpPr/>
          <p:nvPr/>
        </p:nvGrpSpPr>
        <p:grpSpPr>
          <a:xfrm rot="-10800000">
            <a:off x="4075088" y="2838654"/>
            <a:ext cx="168565" cy="101483"/>
            <a:chOff x="0" y="-6350"/>
            <a:chExt cx="1191858" cy="717550"/>
          </a:xfrm>
        </p:grpSpPr>
        <p:sp>
          <p:nvSpPr>
            <p:cNvPr id="60" name="Freeform 60">
              <a:extLst>
                <a:ext uri="{FF2B5EF4-FFF2-40B4-BE49-F238E27FC236}">
                  <a16:creationId xmlns:a16="http://schemas.microsoft.com/office/drawing/2014/main" id="{B829B640-7E09-8DBA-32CF-7209DB71FBEE}"/>
                </a:ext>
              </a:extLst>
            </p:cNvPr>
            <p:cNvSpPr/>
            <p:nvPr/>
          </p:nvSpPr>
          <p:spPr>
            <a:xfrm>
              <a:off x="0" y="0"/>
              <a:ext cx="1191858" cy="711200"/>
            </a:xfrm>
            <a:custGeom>
              <a:avLst/>
              <a:gdLst/>
              <a:ahLst/>
              <a:cxnLst/>
              <a:rect l="l" t="t" r="r" b="b"/>
              <a:pathLst>
                <a:path w="1191858" h="711200">
                  <a:moveTo>
                    <a:pt x="595929" y="711200"/>
                  </a:moveTo>
                  <a:lnTo>
                    <a:pt x="1191858" y="0"/>
                  </a:lnTo>
                  <a:lnTo>
                    <a:pt x="0" y="0"/>
                  </a:lnTo>
                  <a:lnTo>
                    <a:pt x="595929" y="711200"/>
                  </a:lnTo>
                  <a:close/>
                </a:path>
              </a:pathLst>
            </a:custGeom>
            <a:solidFill>
              <a:srgbClr val="00CA8F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61" name="TextBox 61">
              <a:extLst>
                <a:ext uri="{FF2B5EF4-FFF2-40B4-BE49-F238E27FC236}">
                  <a16:creationId xmlns:a16="http://schemas.microsoft.com/office/drawing/2014/main" id="{BE8539B2-9F0C-A15D-C8D5-BE2C329C855D}"/>
                </a:ext>
              </a:extLst>
            </p:cNvPr>
            <p:cNvSpPr txBox="1"/>
            <p:nvPr/>
          </p:nvSpPr>
          <p:spPr>
            <a:xfrm>
              <a:off x="186228" y="-6350"/>
              <a:ext cx="819402" cy="387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FFFB1927-8D06-E7C8-759C-1153680D593A}"/>
              </a:ext>
            </a:extLst>
          </p:cNvPr>
          <p:cNvGrpSpPr/>
          <p:nvPr/>
        </p:nvGrpSpPr>
        <p:grpSpPr>
          <a:xfrm rot="-10800000">
            <a:off x="7953843" y="2838654"/>
            <a:ext cx="168565" cy="101483"/>
            <a:chOff x="0" y="-6350"/>
            <a:chExt cx="1191858" cy="717550"/>
          </a:xfrm>
        </p:grpSpPr>
        <p:sp>
          <p:nvSpPr>
            <p:cNvPr id="63" name="Freeform 63">
              <a:extLst>
                <a:ext uri="{FF2B5EF4-FFF2-40B4-BE49-F238E27FC236}">
                  <a16:creationId xmlns:a16="http://schemas.microsoft.com/office/drawing/2014/main" id="{39266C62-B745-6213-210C-07CDA4C50EA7}"/>
                </a:ext>
              </a:extLst>
            </p:cNvPr>
            <p:cNvSpPr/>
            <p:nvPr/>
          </p:nvSpPr>
          <p:spPr>
            <a:xfrm>
              <a:off x="0" y="0"/>
              <a:ext cx="1191858" cy="711200"/>
            </a:xfrm>
            <a:custGeom>
              <a:avLst/>
              <a:gdLst/>
              <a:ahLst/>
              <a:cxnLst/>
              <a:rect l="l" t="t" r="r" b="b"/>
              <a:pathLst>
                <a:path w="1191858" h="711200">
                  <a:moveTo>
                    <a:pt x="595929" y="711200"/>
                  </a:moveTo>
                  <a:lnTo>
                    <a:pt x="1191858" y="0"/>
                  </a:lnTo>
                  <a:lnTo>
                    <a:pt x="0" y="0"/>
                  </a:lnTo>
                  <a:lnTo>
                    <a:pt x="595929" y="711200"/>
                  </a:lnTo>
                  <a:close/>
                </a:path>
              </a:pathLst>
            </a:custGeom>
            <a:solidFill>
              <a:srgbClr val="FE9300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64" name="TextBox 64">
              <a:extLst>
                <a:ext uri="{FF2B5EF4-FFF2-40B4-BE49-F238E27FC236}">
                  <a16:creationId xmlns:a16="http://schemas.microsoft.com/office/drawing/2014/main" id="{D00A6F77-04AB-E460-2E60-216F91CC175D}"/>
                </a:ext>
              </a:extLst>
            </p:cNvPr>
            <p:cNvSpPr txBox="1"/>
            <p:nvPr/>
          </p:nvSpPr>
          <p:spPr>
            <a:xfrm>
              <a:off x="186228" y="-6350"/>
              <a:ext cx="819402" cy="387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65" name="Group 65">
            <a:extLst>
              <a:ext uri="{FF2B5EF4-FFF2-40B4-BE49-F238E27FC236}">
                <a16:creationId xmlns:a16="http://schemas.microsoft.com/office/drawing/2014/main" id="{708FAC4A-E594-8093-EEE7-93566C8BA8FE}"/>
              </a:ext>
            </a:extLst>
          </p:cNvPr>
          <p:cNvGrpSpPr/>
          <p:nvPr/>
        </p:nvGrpSpPr>
        <p:grpSpPr>
          <a:xfrm>
            <a:off x="9890473" y="5303350"/>
            <a:ext cx="168565" cy="101483"/>
            <a:chOff x="0" y="-6350"/>
            <a:chExt cx="1191858" cy="717550"/>
          </a:xfrm>
        </p:grpSpPr>
        <p:sp>
          <p:nvSpPr>
            <p:cNvPr id="66" name="Freeform 66">
              <a:extLst>
                <a:ext uri="{FF2B5EF4-FFF2-40B4-BE49-F238E27FC236}">
                  <a16:creationId xmlns:a16="http://schemas.microsoft.com/office/drawing/2014/main" id="{76A19F40-E648-4588-27D8-403A17E4D35A}"/>
                </a:ext>
              </a:extLst>
            </p:cNvPr>
            <p:cNvSpPr/>
            <p:nvPr/>
          </p:nvSpPr>
          <p:spPr>
            <a:xfrm>
              <a:off x="0" y="0"/>
              <a:ext cx="1191858" cy="711200"/>
            </a:xfrm>
            <a:custGeom>
              <a:avLst/>
              <a:gdLst/>
              <a:ahLst/>
              <a:cxnLst/>
              <a:rect l="l" t="t" r="r" b="b"/>
              <a:pathLst>
                <a:path w="1191858" h="711200">
                  <a:moveTo>
                    <a:pt x="595929" y="711200"/>
                  </a:moveTo>
                  <a:lnTo>
                    <a:pt x="1191858" y="0"/>
                  </a:lnTo>
                  <a:lnTo>
                    <a:pt x="0" y="0"/>
                  </a:lnTo>
                  <a:lnTo>
                    <a:pt x="595929" y="711200"/>
                  </a:lnTo>
                  <a:close/>
                </a:path>
              </a:pathLst>
            </a:custGeom>
            <a:solidFill>
              <a:srgbClr val="FF45CA"/>
            </a:solidFill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67" name="TextBox 67">
              <a:extLst>
                <a:ext uri="{FF2B5EF4-FFF2-40B4-BE49-F238E27FC236}">
                  <a16:creationId xmlns:a16="http://schemas.microsoft.com/office/drawing/2014/main" id="{37AC6AE0-838F-3E1A-0960-B29733C7DD16}"/>
                </a:ext>
              </a:extLst>
            </p:cNvPr>
            <p:cNvSpPr txBox="1"/>
            <p:nvPr/>
          </p:nvSpPr>
          <p:spPr>
            <a:xfrm>
              <a:off x="186228" y="-6350"/>
              <a:ext cx="819402" cy="3873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51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sp>
        <p:nvSpPr>
          <p:cNvPr id="68" name="Freeform 68">
            <a:extLst>
              <a:ext uri="{FF2B5EF4-FFF2-40B4-BE49-F238E27FC236}">
                <a16:creationId xmlns:a16="http://schemas.microsoft.com/office/drawing/2014/main" id="{CD636127-21A8-1F44-3A1C-6328E72BC95B}"/>
              </a:ext>
            </a:extLst>
          </p:cNvPr>
          <p:cNvSpPr/>
          <p:nvPr/>
        </p:nvSpPr>
        <p:spPr>
          <a:xfrm>
            <a:off x="2146554" y="3848361"/>
            <a:ext cx="555413" cy="520700"/>
          </a:xfrm>
          <a:custGeom>
            <a:avLst/>
            <a:gdLst/>
            <a:ahLst/>
            <a:cxnLst/>
            <a:rect l="l" t="t" r="r" b="b"/>
            <a:pathLst>
              <a:path w="833120" h="781050">
                <a:moveTo>
                  <a:pt x="0" y="0"/>
                </a:moveTo>
                <a:lnTo>
                  <a:pt x="833120" y="0"/>
                </a:lnTo>
                <a:lnTo>
                  <a:pt x="83312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69" name="Freeform 69">
            <a:extLst>
              <a:ext uri="{FF2B5EF4-FFF2-40B4-BE49-F238E27FC236}">
                <a16:creationId xmlns:a16="http://schemas.microsoft.com/office/drawing/2014/main" id="{F8B99DD5-3E84-361A-8E02-ECF2CDBCC19F}"/>
              </a:ext>
            </a:extLst>
          </p:cNvPr>
          <p:cNvSpPr/>
          <p:nvPr/>
        </p:nvSpPr>
        <p:spPr>
          <a:xfrm>
            <a:off x="3999780" y="3848361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70" name="Freeform 70">
            <a:extLst>
              <a:ext uri="{FF2B5EF4-FFF2-40B4-BE49-F238E27FC236}">
                <a16:creationId xmlns:a16="http://schemas.microsoft.com/office/drawing/2014/main" id="{C1565B21-16B3-2339-F2BA-B00EE79C40BC}"/>
              </a:ext>
            </a:extLst>
          </p:cNvPr>
          <p:cNvSpPr/>
          <p:nvPr/>
        </p:nvSpPr>
        <p:spPr>
          <a:xfrm>
            <a:off x="5836563" y="3848361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71" name="Freeform 71">
            <a:extLst>
              <a:ext uri="{FF2B5EF4-FFF2-40B4-BE49-F238E27FC236}">
                <a16:creationId xmlns:a16="http://schemas.microsoft.com/office/drawing/2014/main" id="{14AD2FF3-7652-1201-9EFC-81FF251082FD}"/>
              </a:ext>
            </a:extLst>
          </p:cNvPr>
          <p:cNvSpPr/>
          <p:nvPr/>
        </p:nvSpPr>
        <p:spPr>
          <a:xfrm>
            <a:off x="9483593" y="3858041"/>
            <a:ext cx="568295" cy="520700"/>
          </a:xfrm>
          <a:custGeom>
            <a:avLst/>
            <a:gdLst/>
            <a:ahLst/>
            <a:cxnLst/>
            <a:rect l="l" t="t" r="r" b="b"/>
            <a:pathLst>
              <a:path w="852442" h="781050">
                <a:moveTo>
                  <a:pt x="0" y="0"/>
                </a:moveTo>
                <a:lnTo>
                  <a:pt x="852442" y="0"/>
                </a:lnTo>
                <a:lnTo>
                  <a:pt x="852442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74" name="TextBox 74">
            <a:extLst>
              <a:ext uri="{FF2B5EF4-FFF2-40B4-BE49-F238E27FC236}">
                <a16:creationId xmlns:a16="http://schemas.microsoft.com/office/drawing/2014/main" id="{42C91A80-25D7-131D-7697-DBA9A7CAAA39}"/>
              </a:ext>
            </a:extLst>
          </p:cNvPr>
          <p:cNvSpPr txBox="1"/>
          <p:nvPr/>
        </p:nvSpPr>
        <p:spPr>
          <a:xfrm>
            <a:off x="2701967" y="2200575"/>
            <a:ext cx="2896880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noProof="0">
                <a:solidFill>
                  <a:srgbClr val="000000"/>
                </a:solidFill>
                <a:highlight>
                  <a:srgbClr val="E8E8E8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Envoi par mail (</a:t>
            </a:r>
            <a:r>
              <a:rPr lang="fr-FR" sz="2400" b="1" noProof="0" err="1">
                <a:solidFill>
                  <a:srgbClr val="000000"/>
                </a:solidFill>
                <a:highlight>
                  <a:srgbClr val="E8E8E8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camscan</a:t>
            </a:r>
            <a:r>
              <a:rPr lang="fr-FR" sz="2400" b="1" noProof="0">
                <a:solidFill>
                  <a:srgbClr val="000000"/>
                </a:solidFill>
                <a:highlight>
                  <a:srgbClr val="E8E8E8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)</a:t>
            </a:r>
          </a:p>
        </p:txBody>
      </p:sp>
      <p:sp>
        <p:nvSpPr>
          <p:cNvPr id="75" name="TextBox 75">
            <a:extLst>
              <a:ext uri="{FF2B5EF4-FFF2-40B4-BE49-F238E27FC236}">
                <a16:creationId xmlns:a16="http://schemas.microsoft.com/office/drawing/2014/main" id="{F2FF6B16-B80C-B75D-17AE-735ED808DD7A}"/>
              </a:ext>
            </a:extLst>
          </p:cNvPr>
          <p:cNvSpPr txBox="1"/>
          <p:nvPr/>
        </p:nvSpPr>
        <p:spPr>
          <a:xfrm>
            <a:off x="6692120" y="1618893"/>
            <a:ext cx="3457473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noProof="0">
                <a:solidFill>
                  <a:srgbClr val="000000"/>
                </a:solidFill>
                <a:highlight>
                  <a:srgbClr val="E8E8E8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Fiabilisation des MIV dans un fichier partagé des sympathisants chaque samedi</a:t>
            </a:r>
          </a:p>
        </p:txBody>
      </p:sp>
      <p:sp>
        <p:nvSpPr>
          <p:cNvPr id="79" name="TextBox 79">
            <a:extLst>
              <a:ext uri="{FF2B5EF4-FFF2-40B4-BE49-F238E27FC236}">
                <a16:creationId xmlns:a16="http://schemas.microsoft.com/office/drawing/2014/main" id="{BD996EBD-B418-784D-B4F9-3DD67C29D40C}"/>
              </a:ext>
            </a:extLst>
          </p:cNvPr>
          <p:cNvSpPr txBox="1"/>
          <p:nvPr/>
        </p:nvSpPr>
        <p:spPr>
          <a:xfrm>
            <a:off x="4638596" y="5208763"/>
            <a:ext cx="2896880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noProof="0">
                <a:solidFill>
                  <a:srgbClr val="000000"/>
                </a:solidFill>
                <a:highlight>
                  <a:srgbClr val="E8E8E8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Archivage des MIV dans fichier partagé élections</a:t>
            </a:r>
          </a:p>
        </p:txBody>
      </p:sp>
      <p:sp>
        <p:nvSpPr>
          <p:cNvPr id="80" name="TextBox 80">
            <a:extLst>
              <a:ext uri="{FF2B5EF4-FFF2-40B4-BE49-F238E27FC236}">
                <a16:creationId xmlns:a16="http://schemas.microsoft.com/office/drawing/2014/main" id="{CB838CCE-2BA6-63DA-B8E8-5B0DF9E12D05}"/>
              </a:ext>
            </a:extLst>
          </p:cNvPr>
          <p:cNvSpPr txBox="1"/>
          <p:nvPr/>
        </p:nvSpPr>
        <p:spPr>
          <a:xfrm>
            <a:off x="777063" y="5299795"/>
            <a:ext cx="2896880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noProof="0">
                <a:solidFill>
                  <a:srgbClr val="000000"/>
                </a:solidFill>
                <a:highlight>
                  <a:srgbClr val="E8E8E8"/>
                </a:highlight>
                <a:latin typeface="Canva Sans Bold"/>
                <a:sym typeface="Canva Sans"/>
              </a:rPr>
              <a:t>Centralisation des MIV par une personne </a:t>
            </a:r>
          </a:p>
        </p:txBody>
      </p:sp>
      <p:sp>
        <p:nvSpPr>
          <p:cNvPr id="82" name="TextBox 82">
            <a:extLst>
              <a:ext uri="{FF2B5EF4-FFF2-40B4-BE49-F238E27FC236}">
                <a16:creationId xmlns:a16="http://schemas.microsoft.com/office/drawing/2014/main" id="{98F4CE3D-83F7-F3A8-BC6C-DFE4EBBA2292}"/>
              </a:ext>
            </a:extLst>
          </p:cNvPr>
          <p:cNvSpPr txBox="1"/>
          <p:nvPr/>
        </p:nvSpPr>
        <p:spPr>
          <a:xfrm>
            <a:off x="8678934" y="5274859"/>
            <a:ext cx="3283422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fr-FR" sz="2400" b="1" noProof="0">
                <a:solidFill>
                  <a:srgbClr val="000000"/>
                </a:solidFill>
                <a:highlight>
                  <a:srgbClr val="E8E8E8"/>
                </a:highlight>
                <a:latin typeface="Canva Sans Bold"/>
                <a:ea typeface="Canva Sans Bold"/>
                <a:cs typeface="Canva Sans Bold"/>
                <a:sym typeface="Canva Sans Bold"/>
              </a:rPr>
              <a:t>Affectation des sympathisants dans les portefeuilles de chaque militant</a:t>
            </a:r>
          </a:p>
        </p:txBody>
      </p:sp>
      <p:sp>
        <p:nvSpPr>
          <p:cNvPr id="84" name="Titre 1">
            <a:extLst>
              <a:ext uri="{FF2B5EF4-FFF2-40B4-BE49-F238E27FC236}">
                <a16:creationId xmlns:a16="http://schemas.microsoft.com/office/drawing/2014/main" id="{F406990F-A314-C854-FEC6-B76951F9AC42}"/>
              </a:ext>
            </a:extLst>
          </p:cNvPr>
          <p:cNvSpPr txBox="1">
            <a:spLocks/>
          </p:cNvSpPr>
          <p:nvPr/>
        </p:nvSpPr>
        <p:spPr>
          <a:xfrm>
            <a:off x="1676400" y="227965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noProof="0"/>
              <a:t>Le suivi de la MIV</a:t>
            </a:r>
          </a:p>
        </p:txBody>
      </p:sp>
      <p:sp>
        <p:nvSpPr>
          <p:cNvPr id="72" name="Espace réservé du numéro de diapositive 71">
            <a:extLst>
              <a:ext uri="{FF2B5EF4-FFF2-40B4-BE49-F238E27FC236}">
                <a16:creationId xmlns:a16="http://schemas.microsoft.com/office/drawing/2014/main" id="{C1C08E5D-FA6C-F25B-A581-49DAF8C6AE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25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51844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A963E-1895-C9E8-66D0-39731D04F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35C3C802-3A2F-B163-8998-EF1924CC9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3803" y="3099214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noProof="0"/>
              <a:t>Dispositif </a:t>
            </a:r>
            <a:br>
              <a:rPr lang="fr-FR" sz="3600" noProof="0"/>
            </a:br>
            <a:r>
              <a:rPr lang="fr-FR" sz="3600" noProof="0"/>
              <a:t>de communication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D5AAD55-13CD-6374-72C4-D714B22D9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7906" y="265043"/>
            <a:ext cx="4352538" cy="60849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6C72BB-F95A-4289-F54F-78C38C509B4E}"/>
              </a:ext>
            </a:extLst>
          </p:cNvPr>
          <p:cNvSpPr txBox="1"/>
          <p:nvPr/>
        </p:nvSpPr>
        <p:spPr>
          <a:xfrm rot="20580000">
            <a:off x="7433387" y="2475112"/>
            <a:ext cx="1005840" cy="36576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 noProof="0">
                <a:solidFill>
                  <a:srgbClr val="FF0000"/>
                </a:solidFill>
              </a:rPr>
              <a:t>PROJET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879348-3528-8F89-35A5-759A8D9C9BC7}"/>
              </a:ext>
            </a:extLst>
          </p:cNvPr>
          <p:cNvSpPr txBox="1"/>
          <p:nvPr/>
        </p:nvSpPr>
        <p:spPr>
          <a:xfrm rot="-600000">
            <a:off x="1029965" y="333838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noProof="0">
                <a:solidFill>
                  <a:srgbClr val="FF0000"/>
                </a:solidFill>
              </a:rPr>
              <a:t>Profession de foi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248A5BD-D09B-7C04-4622-F897B1F4EE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9229924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67F07C1C-577A-F58F-8111-3D1AECC1C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546" y="3432560"/>
            <a:ext cx="3420311" cy="33613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091FDAD-9659-B4D7-62A2-3433CD16C6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1456" y="1695490"/>
            <a:ext cx="3881215" cy="385273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1E3646F-CCD1-3573-A7CA-C473E799F5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2687" y="2860383"/>
            <a:ext cx="3606367" cy="356074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E2C4973-5D83-BDC8-B33A-CCF88BF5B6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369" y="1395427"/>
            <a:ext cx="3435837" cy="35465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D0517B-7105-A61D-7EBB-A0780F9F356C}"/>
              </a:ext>
            </a:extLst>
          </p:cNvPr>
          <p:cNvSpPr txBox="1"/>
          <p:nvPr/>
        </p:nvSpPr>
        <p:spPr>
          <a:xfrm rot="-600000">
            <a:off x="4111303" y="1859696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noProof="0">
                <a:solidFill>
                  <a:srgbClr val="FF0000"/>
                </a:solidFill>
              </a:rPr>
              <a:t>PLAQUETTE</a:t>
            </a:r>
            <a:endParaRPr lang="fr-FR" noProof="0"/>
          </a:p>
        </p:txBody>
      </p:sp>
      <p:sp>
        <p:nvSpPr>
          <p:cNvPr id="15" name="Titre 1">
            <a:extLst>
              <a:ext uri="{FF2B5EF4-FFF2-40B4-BE49-F238E27FC236}">
                <a16:creationId xmlns:a16="http://schemas.microsoft.com/office/drawing/2014/main" id="{71954E1F-8493-AFF9-464B-EF347270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498" y="5266997"/>
            <a:ext cx="4231861" cy="1325563"/>
          </a:xfrm>
        </p:spPr>
        <p:txBody>
          <a:bodyPr>
            <a:normAutofit/>
          </a:bodyPr>
          <a:lstStyle/>
          <a:p>
            <a:r>
              <a:rPr lang="fr-FR" sz="3600" noProof="0"/>
              <a:t>Dispositif de </a:t>
            </a:r>
            <a:br>
              <a:rPr lang="fr-FR" noProof="0"/>
            </a:br>
            <a:r>
              <a:rPr lang="fr-FR" sz="3600" noProof="0"/>
              <a:t>communication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B5D973-7BAB-EC9B-1580-A08977454278}"/>
              </a:ext>
            </a:extLst>
          </p:cNvPr>
          <p:cNvSpPr txBox="1"/>
          <p:nvPr/>
        </p:nvSpPr>
        <p:spPr>
          <a:xfrm rot="20580000">
            <a:off x="10647039" y="5567286"/>
            <a:ext cx="100584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 noProof="0">
                <a:solidFill>
                  <a:srgbClr val="FF0000"/>
                </a:solidFill>
              </a:rPr>
              <a:t>PROJET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8C3AAC-D4F7-9914-528B-6B3AF6A782AD}"/>
              </a:ext>
            </a:extLst>
          </p:cNvPr>
          <p:cNvSpPr txBox="1"/>
          <p:nvPr/>
        </p:nvSpPr>
        <p:spPr>
          <a:xfrm rot="20580000">
            <a:off x="2662604" y="2033373"/>
            <a:ext cx="100584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 noProof="0">
                <a:solidFill>
                  <a:srgbClr val="FF0000"/>
                </a:solidFill>
              </a:rPr>
              <a:t>PROJET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20863D-6E8B-CDC6-60A7-68E6A2AD7927}"/>
              </a:ext>
            </a:extLst>
          </p:cNvPr>
          <p:cNvSpPr txBox="1"/>
          <p:nvPr/>
        </p:nvSpPr>
        <p:spPr>
          <a:xfrm rot="20580000">
            <a:off x="4252865" y="3778242"/>
            <a:ext cx="100584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 noProof="0">
                <a:solidFill>
                  <a:srgbClr val="FF0000"/>
                </a:solidFill>
              </a:rPr>
              <a:t>PROJET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837003A-BB15-6F90-73E0-14A9AE6CA439}"/>
              </a:ext>
            </a:extLst>
          </p:cNvPr>
          <p:cNvSpPr txBox="1"/>
          <p:nvPr/>
        </p:nvSpPr>
        <p:spPr>
          <a:xfrm rot="20580000">
            <a:off x="6693473" y="1856677"/>
            <a:ext cx="100584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 noProof="0">
                <a:solidFill>
                  <a:srgbClr val="FF0000"/>
                </a:solidFill>
              </a:rPr>
              <a:t>PROJET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4EA5B2D-2C90-0C32-B3A4-5127C69694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27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40670854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426C533-8B7F-7822-4B64-B78C6A38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8848" y="2436605"/>
            <a:ext cx="4231861" cy="1325563"/>
          </a:xfrm>
        </p:spPr>
        <p:txBody>
          <a:bodyPr>
            <a:normAutofit fontScale="90000"/>
          </a:bodyPr>
          <a:lstStyle/>
          <a:p>
            <a:r>
              <a:rPr lang="fr-FR" sz="3600" u="sng" noProof="0"/>
              <a:t>Dispositif de </a:t>
            </a:r>
            <a:br>
              <a:rPr lang="fr-FR" u="sng" noProof="0"/>
            </a:br>
            <a:r>
              <a:rPr lang="fr-FR" sz="3600" u="sng" noProof="0"/>
              <a:t>communication</a:t>
            </a:r>
            <a:r>
              <a:rPr lang="fr-FR" u="sng" noProof="0"/>
              <a:t> </a:t>
            </a:r>
            <a:br>
              <a:rPr lang="fr-FR" u="sng" noProof="0"/>
            </a:br>
            <a:br>
              <a:rPr lang="fr-FR" noProof="0"/>
            </a:br>
            <a:r>
              <a:rPr lang="fr-FR" noProof="0"/>
              <a:t>+ toute déclinaison de support pour les applis, </a:t>
            </a:r>
            <a:r>
              <a:rPr lang="fr-FR" noProof="0" err="1"/>
              <a:t>rés</a:t>
            </a:r>
            <a:r>
              <a:rPr lang="fr-FR" noProof="0"/>
              <a:t>​eaux sociaux </a:t>
            </a:r>
            <a:r>
              <a:rPr lang="fr-FR" noProof="0" err="1"/>
              <a:t>etc</a:t>
            </a:r>
            <a:r>
              <a:rPr lang="fr-FR" noProof="0"/>
              <a:t> </a:t>
            </a:r>
            <a:br>
              <a:rPr lang="fr-FR" noProof="0"/>
            </a:br>
            <a:br>
              <a:rPr lang="fr-FR" noProof="0"/>
            </a:br>
            <a:r>
              <a:rPr lang="fr-FR" sz="3100" noProof="0"/>
              <a:t>-&gt; un dispositif tout support inclus à 1230 € TTC par section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3A36E8-E077-80CD-8B09-A6DF5E41E5B1}"/>
              </a:ext>
            </a:extLst>
          </p:cNvPr>
          <p:cNvSpPr txBox="1"/>
          <p:nvPr/>
        </p:nvSpPr>
        <p:spPr>
          <a:xfrm rot="-600000">
            <a:off x="1029965" y="3338387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b="1" noProof="0">
                <a:solidFill>
                  <a:srgbClr val="FF0000"/>
                </a:solidFill>
              </a:rPr>
              <a:t>TRACT</a:t>
            </a:r>
            <a:endParaRPr lang="fr-FR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661D929-FD5C-7C84-1CF4-16F3C40FA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238" y="242955"/>
            <a:ext cx="4575872" cy="649356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69AD8B-540A-5E5E-283B-979CB46AA23D}"/>
              </a:ext>
            </a:extLst>
          </p:cNvPr>
          <p:cNvSpPr txBox="1"/>
          <p:nvPr/>
        </p:nvSpPr>
        <p:spPr>
          <a:xfrm rot="20580000">
            <a:off x="5158431" y="1856677"/>
            <a:ext cx="100584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b="1" noProof="0">
                <a:solidFill>
                  <a:srgbClr val="FF0000"/>
                </a:solidFill>
              </a:rPr>
              <a:t>PROJET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D739303-872A-6226-8D77-EF123380E9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28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9900594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5AF7D-202C-27C4-182E-4DB5FB51A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8928" y="152861"/>
            <a:ext cx="10515600" cy="1325563"/>
          </a:xfrm>
        </p:spPr>
        <p:txBody>
          <a:bodyPr>
            <a:normAutofit/>
          </a:bodyPr>
          <a:lstStyle/>
          <a:p>
            <a:r>
              <a:rPr lang="fr-FR" sz="3200" b="1" noProof="0"/>
              <a:t>Coût déclinaison </a:t>
            </a:r>
            <a:br>
              <a:rPr lang="fr-FR" sz="3200" b="1" noProof="0"/>
            </a:br>
            <a:r>
              <a:rPr lang="fr-FR" sz="3200" b="1" noProof="0"/>
              <a:t>Communication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9ADE77-EFFF-BA75-B912-1C70090E4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789" y="1312833"/>
            <a:ext cx="8046649" cy="51381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310DB8-1EFA-0385-D7B5-DA45688A30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29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967951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2485" y="1648794"/>
            <a:ext cx="2936875" cy="4839480"/>
            <a:chOff x="0" y="-28575"/>
            <a:chExt cx="1056138" cy="1101840"/>
          </a:xfrm>
          <a:solidFill>
            <a:srgbClr val="4CCCAC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056138" cy="1073265"/>
            </a:xfrm>
            <a:custGeom>
              <a:avLst/>
              <a:gdLst/>
              <a:ahLst/>
              <a:cxnLst/>
              <a:rect l="l" t="t" r="r" b="b"/>
              <a:pathLst>
                <a:path w="1056138" h="1073265">
                  <a:moveTo>
                    <a:pt x="0" y="0"/>
                  </a:moveTo>
                  <a:lnTo>
                    <a:pt x="1056138" y="0"/>
                  </a:lnTo>
                  <a:lnTo>
                    <a:pt x="1056138" y="1073265"/>
                  </a:lnTo>
                  <a:lnTo>
                    <a:pt x="0" y="1073265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056138" cy="1101840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081084" y="1638320"/>
            <a:ext cx="2936875" cy="4839481"/>
            <a:chOff x="0" y="-28575"/>
            <a:chExt cx="1056138" cy="1101840"/>
          </a:xfrm>
          <a:solidFill>
            <a:srgbClr val="A2D34F"/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1056138" cy="1073265"/>
            </a:xfrm>
            <a:custGeom>
              <a:avLst/>
              <a:gdLst/>
              <a:ahLst/>
              <a:cxnLst/>
              <a:rect l="l" t="t" r="r" b="b"/>
              <a:pathLst>
                <a:path w="1056138" h="1073265">
                  <a:moveTo>
                    <a:pt x="0" y="0"/>
                  </a:moveTo>
                  <a:lnTo>
                    <a:pt x="1056138" y="0"/>
                  </a:lnTo>
                  <a:lnTo>
                    <a:pt x="1056138" y="1073265"/>
                  </a:lnTo>
                  <a:lnTo>
                    <a:pt x="0" y="1073265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056138" cy="1101840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56742" y="1638320"/>
            <a:ext cx="2936875" cy="4839479"/>
            <a:chOff x="0" y="-28575"/>
            <a:chExt cx="1056138" cy="1101840"/>
          </a:xfrm>
          <a:solidFill>
            <a:srgbClr val="FFC000"/>
          </a:solidFill>
        </p:grpSpPr>
        <p:sp>
          <p:nvSpPr>
            <p:cNvPr id="9" name="Freeform 9"/>
            <p:cNvSpPr/>
            <p:nvPr/>
          </p:nvSpPr>
          <p:spPr>
            <a:xfrm>
              <a:off x="0" y="0"/>
              <a:ext cx="1056138" cy="1073265"/>
            </a:xfrm>
            <a:custGeom>
              <a:avLst/>
              <a:gdLst/>
              <a:ahLst/>
              <a:cxnLst/>
              <a:rect l="l" t="t" r="r" b="b"/>
              <a:pathLst>
                <a:path w="1056138" h="1073265">
                  <a:moveTo>
                    <a:pt x="0" y="0"/>
                  </a:moveTo>
                  <a:lnTo>
                    <a:pt x="1056138" y="0"/>
                  </a:lnTo>
                  <a:lnTo>
                    <a:pt x="1056138" y="1073265"/>
                  </a:lnTo>
                  <a:lnTo>
                    <a:pt x="0" y="1073265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056138" cy="1101840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19867" y="1638319"/>
            <a:ext cx="2936875" cy="4839482"/>
            <a:chOff x="0" y="-28575"/>
            <a:chExt cx="1056138" cy="1101840"/>
          </a:xfrm>
          <a:solidFill>
            <a:srgbClr val="FF9857"/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6138" cy="1073265"/>
            </a:xfrm>
            <a:custGeom>
              <a:avLst/>
              <a:gdLst/>
              <a:ahLst/>
              <a:cxnLst/>
              <a:rect l="l" t="t" r="r" b="b"/>
              <a:pathLst>
                <a:path w="1056138" h="1073265">
                  <a:moveTo>
                    <a:pt x="0" y="0"/>
                  </a:moveTo>
                  <a:lnTo>
                    <a:pt x="1056138" y="0"/>
                  </a:lnTo>
                  <a:lnTo>
                    <a:pt x="1056138" y="1073265"/>
                  </a:lnTo>
                  <a:lnTo>
                    <a:pt x="0" y="1073265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1056138" cy="1101840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79"/>
                </a:lnSpc>
              </a:pPr>
              <a:endParaRPr lang="fr-FR" sz="1200" noProof="0"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5350742" y="3006660"/>
            <a:ext cx="1285875" cy="498835"/>
            <a:chOff x="0" y="-3175"/>
            <a:chExt cx="924835" cy="358775"/>
          </a:xfrm>
          <a:solidFill>
            <a:srgbClr val="A2D34F"/>
          </a:solidFill>
        </p:grpSpPr>
        <p:sp>
          <p:nvSpPr>
            <p:cNvPr id="15" name="Freeform 15"/>
            <p:cNvSpPr/>
            <p:nvPr/>
          </p:nvSpPr>
          <p:spPr>
            <a:xfrm>
              <a:off x="0" y="0"/>
              <a:ext cx="924835" cy="355600"/>
            </a:xfrm>
            <a:custGeom>
              <a:avLst/>
              <a:gdLst/>
              <a:ahLst/>
              <a:cxnLst/>
              <a:rect l="l" t="t" r="r" b="b"/>
              <a:pathLst>
                <a:path w="924835" h="355600">
                  <a:moveTo>
                    <a:pt x="462417" y="355600"/>
                  </a:moveTo>
                  <a:lnTo>
                    <a:pt x="924835" y="0"/>
                  </a:lnTo>
                  <a:lnTo>
                    <a:pt x="0" y="0"/>
                  </a:lnTo>
                  <a:lnTo>
                    <a:pt x="462417" y="3556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4505" y="-3175"/>
              <a:ext cx="635824" cy="193675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8287617" y="3006660"/>
            <a:ext cx="1285875" cy="498835"/>
            <a:chOff x="0" y="-3175"/>
            <a:chExt cx="924835" cy="358775"/>
          </a:xfrm>
          <a:solidFill>
            <a:srgbClr val="FF9857"/>
          </a:solidFill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4835" cy="355600"/>
            </a:xfrm>
            <a:custGeom>
              <a:avLst/>
              <a:gdLst/>
              <a:ahLst/>
              <a:cxnLst/>
              <a:rect l="l" t="t" r="r" b="b"/>
              <a:pathLst>
                <a:path w="924835" h="355600">
                  <a:moveTo>
                    <a:pt x="462417" y="355600"/>
                  </a:moveTo>
                  <a:lnTo>
                    <a:pt x="924835" y="0"/>
                  </a:lnTo>
                  <a:lnTo>
                    <a:pt x="0" y="0"/>
                  </a:lnTo>
                  <a:lnTo>
                    <a:pt x="462417" y="3556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4505" y="-3175"/>
              <a:ext cx="635824" cy="193675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20" name="Group 20"/>
          <p:cNvGrpSpPr/>
          <p:nvPr/>
        </p:nvGrpSpPr>
        <p:grpSpPr>
          <a:xfrm rot="-5400000">
            <a:off x="2413867" y="3006660"/>
            <a:ext cx="1285875" cy="498835"/>
            <a:chOff x="0" y="-3175"/>
            <a:chExt cx="924835" cy="358775"/>
          </a:xfrm>
          <a:solidFill>
            <a:srgbClr val="4CCCAC"/>
          </a:solidFill>
        </p:grpSpPr>
        <p:sp>
          <p:nvSpPr>
            <p:cNvPr id="21" name="Freeform 21"/>
            <p:cNvSpPr/>
            <p:nvPr/>
          </p:nvSpPr>
          <p:spPr>
            <a:xfrm>
              <a:off x="0" y="0"/>
              <a:ext cx="924835" cy="355600"/>
            </a:xfrm>
            <a:custGeom>
              <a:avLst/>
              <a:gdLst/>
              <a:ahLst/>
              <a:cxnLst/>
              <a:rect l="l" t="t" r="r" b="b"/>
              <a:pathLst>
                <a:path w="924835" h="355600">
                  <a:moveTo>
                    <a:pt x="462417" y="355600"/>
                  </a:moveTo>
                  <a:lnTo>
                    <a:pt x="924835" y="0"/>
                  </a:lnTo>
                  <a:lnTo>
                    <a:pt x="0" y="0"/>
                  </a:lnTo>
                  <a:lnTo>
                    <a:pt x="462417" y="3556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fr-FR" noProof="0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44505" y="-3175"/>
              <a:ext cx="635824" cy="193675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79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160177" y="2124443"/>
            <a:ext cx="2260835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fr-FR" sz="1866" b="1" noProof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Contexte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47268" y="2882733"/>
            <a:ext cx="2631392" cy="2404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167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fr-FR" noProof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Aucun </a:t>
            </a:r>
            <a:r>
              <a:rPr lang="fr-FR" noProof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representant</a:t>
            </a:r>
            <a:r>
              <a:rPr lang="fr-FR" noProof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SNE-CGC au COS au sein Cercle d’</a:t>
            </a:r>
            <a:r>
              <a:rPr lang="fr-FR" b="1" noProof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influence</a:t>
            </a:r>
            <a:r>
              <a:rPr lang="fr-FR" noProof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important</a:t>
            </a:r>
          </a:p>
          <a:p>
            <a:pPr marL="285750" indent="-285750">
              <a:lnSpc>
                <a:spcPts val="167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fr-FR" noProof="0">
              <a:solidFill>
                <a:srgbClr val="000000"/>
              </a:solidFill>
              <a:latin typeface="Canva Sans"/>
              <a:sym typeface="Canva Sans"/>
            </a:endParaRPr>
          </a:p>
          <a:p>
            <a:pPr marL="285750" indent="-285750">
              <a:lnSpc>
                <a:spcPts val="1679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fr-FR" noProof="0">
                <a:solidFill>
                  <a:srgbClr val="000000"/>
                </a:solidFill>
                <a:latin typeface="Canva Sans"/>
                <a:sym typeface="Canva Sans"/>
              </a:rPr>
              <a:t>Enjeu : Faire entendre </a:t>
            </a:r>
            <a:r>
              <a:rPr lang="fr-FR" noProof="0">
                <a:solidFill>
                  <a:srgbClr val="000000"/>
                </a:solidFill>
                <a:latin typeface="Canva Sans"/>
              </a:rPr>
              <a:t>la voix des salariés dans cette instance et que notre OS soit présente et puisse influer</a:t>
            </a:r>
            <a:endParaRPr lang="fr-FR" noProof="0">
              <a:solidFill>
                <a:srgbClr val="000000"/>
              </a:solidFill>
              <a:latin typeface="Canva Sans"/>
              <a:sym typeface="Canva Sans"/>
            </a:endParaRP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fr-FR" noProof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grpSp>
        <p:nvGrpSpPr>
          <p:cNvPr id="27" name="Group 27"/>
          <p:cNvGrpSpPr/>
          <p:nvPr/>
        </p:nvGrpSpPr>
        <p:grpSpPr>
          <a:xfrm>
            <a:off x="3110196" y="2094406"/>
            <a:ext cx="8681089" cy="4950487"/>
            <a:chOff x="-600154" y="-2334868"/>
            <a:chExt cx="17362181" cy="9900974"/>
          </a:xfrm>
        </p:grpSpPr>
        <p:sp>
          <p:nvSpPr>
            <p:cNvPr id="28" name="TextBox 28"/>
            <p:cNvSpPr txBox="1"/>
            <p:nvPr/>
          </p:nvSpPr>
          <p:spPr>
            <a:xfrm>
              <a:off x="234550" y="-2334868"/>
              <a:ext cx="5251293" cy="5283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39"/>
                </a:lnSpc>
                <a:spcBef>
                  <a:spcPct val="0"/>
                </a:spcBef>
              </a:pPr>
              <a:r>
                <a:rPr lang="fr-FR" b="1" noProof="0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Objectifs section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-600154" y="-1650862"/>
              <a:ext cx="5482061" cy="77559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r>
                <a:rPr lang="fr-FR" b="1" noProof="0">
                  <a:solidFill>
                    <a:srgbClr val="000000"/>
                  </a:solidFill>
                  <a:latin typeface="Canva Sans"/>
                </a:rPr>
                <a:t>Faire élire des candidats </a:t>
              </a: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capables</a:t>
              </a:r>
              <a:r>
                <a:rPr lang="fr-FR" b="1" noProof="0">
                  <a:solidFill>
                    <a:srgbClr val="000000"/>
                  </a:solidFill>
                  <a:latin typeface="Canva Sans"/>
                </a:rPr>
                <a:t> </a:t>
              </a: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de porter les </a:t>
              </a:r>
              <a:r>
                <a:rPr lang="fr-FR" b="1" noProof="0">
                  <a:solidFill>
                    <a:srgbClr val="000000"/>
                  </a:solidFill>
                  <a:latin typeface="Canva Sans"/>
                </a:rPr>
                <a:t>préoccupations des salariés au COS</a:t>
              </a: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, tout en articulant performance économique et progrès social au sein de la CE</a:t>
              </a:r>
            </a:p>
            <a:p>
              <a:pPr marL="285750" indent="-285750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endParaRPr lang="fr-FR" noProof="0">
                <a:solidFill>
                  <a:srgbClr val="000000"/>
                </a:solidFill>
                <a:latin typeface="Canva Sans"/>
                <a:sym typeface="Canva Sans"/>
              </a:endParaRPr>
            </a:p>
            <a:p>
              <a:pPr marL="285750" indent="-285750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Le tract insistait sur la </a:t>
              </a:r>
              <a:r>
                <a:rPr lang="fr-FR" b="1" noProof="0">
                  <a:solidFill>
                    <a:srgbClr val="000000"/>
                  </a:solidFill>
                  <a:latin typeface="Canva Sans"/>
                </a:rPr>
                <a:t>disponibilité, le dialogue constructif et les valeurs humaines</a:t>
              </a:r>
              <a:endParaRPr lang="fr-FR" b="1" noProof="0">
                <a:solidFill>
                  <a:srgbClr val="000000"/>
                </a:solidFill>
                <a:latin typeface="Canva Sans"/>
                <a:sym typeface="Canva Sans"/>
              </a:endParaRPr>
            </a:p>
          </p:txBody>
        </p:sp>
        <p:sp>
          <p:nvSpPr>
            <p:cNvPr id="56" name="TextBox 29">
              <a:extLst>
                <a:ext uri="{FF2B5EF4-FFF2-40B4-BE49-F238E27FC236}">
                  <a16:creationId xmlns:a16="http://schemas.microsoft.com/office/drawing/2014/main" id="{ADDADF1B-7E3D-3852-AC79-35D2F3294052}"/>
                </a:ext>
              </a:extLst>
            </p:cNvPr>
            <p:cNvSpPr txBox="1"/>
            <p:nvPr/>
          </p:nvSpPr>
          <p:spPr>
            <a:xfrm>
              <a:off x="5460403" y="-1605636"/>
              <a:ext cx="5669089" cy="91717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r>
                <a:rPr lang="fr-FR" sz="1400" b="1" noProof="0">
                  <a:solidFill>
                    <a:srgbClr val="000000"/>
                  </a:solidFill>
                  <a:latin typeface="Canva Sans"/>
                  <a:sym typeface="Canva Sans"/>
                </a:rPr>
                <a:t>Sécurisation des candidatures </a:t>
              </a:r>
              <a:r>
                <a:rPr lang="fr-FR" sz="1400" noProof="0">
                  <a:solidFill>
                    <a:srgbClr val="000000"/>
                  </a:solidFill>
                  <a:latin typeface="Canva Sans"/>
                  <a:sym typeface="Canva Sans"/>
                </a:rPr>
                <a:t>: </a:t>
              </a:r>
              <a:r>
                <a:rPr lang="fr-FR" sz="1400" noProof="0">
                  <a:solidFill>
                    <a:srgbClr val="000000"/>
                  </a:solidFill>
                  <a:latin typeface="Canva Sans"/>
                </a:rPr>
                <a:t>Critères d’éligibilité, détention de parts sociales, formalités et déclaration</a:t>
              </a:r>
            </a:p>
            <a:p>
              <a:pPr marL="285750" indent="-285750"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r>
                <a:rPr lang="fr-FR" sz="1400" b="1" noProof="0">
                  <a:solidFill>
                    <a:srgbClr val="000000"/>
                  </a:solidFill>
                  <a:latin typeface="Canva Sans"/>
                </a:rPr>
                <a:t>Tract illustré avec les dates et mode opératoire de vote </a:t>
              </a:r>
              <a:r>
                <a:rPr lang="fr-FR" sz="1400" noProof="0">
                  <a:solidFill>
                    <a:srgbClr val="000000"/>
                  </a:solidFill>
                  <a:latin typeface="Canva Sans"/>
                </a:rPr>
                <a:t>: Photos et présentation du binôme, rappel du rôle du COS, messages centrés sur les salariés et consignes pratiques de vote.</a:t>
              </a:r>
            </a:p>
            <a:p>
              <a:pPr marL="285750" indent="-285750"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r>
                <a:rPr lang="fr-FR" sz="1400" noProof="0">
                  <a:solidFill>
                    <a:srgbClr val="000000"/>
                  </a:solidFill>
                  <a:latin typeface="Canva Sans"/>
                </a:rPr>
                <a:t>Tous </a:t>
              </a:r>
              <a:r>
                <a:rPr lang="fr-FR" sz="1400" b="1" noProof="0">
                  <a:solidFill>
                    <a:srgbClr val="000000"/>
                  </a:solidFill>
                  <a:latin typeface="Canva Sans"/>
                </a:rPr>
                <a:t>les canaux </a:t>
              </a:r>
              <a:r>
                <a:rPr lang="fr-FR" sz="1400" noProof="0">
                  <a:solidFill>
                    <a:srgbClr val="000000"/>
                  </a:solidFill>
                  <a:latin typeface="Canva Sans"/>
                </a:rPr>
                <a:t>ont été utilisés (réseaux sociaux, mail, relais locaux, appels, réunions…)</a:t>
              </a:r>
            </a:p>
            <a:p>
              <a:pPr marL="285750" indent="-285750"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r>
                <a:rPr lang="fr-FR" sz="1400" b="1" noProof="0">
                  <a:solidFill>
                    <a:srgbClr val="000000"/>
                  </a:solidFill>
                  <a:latin typeface="Canva Sans"/>
                </a:rPr>
                <a:t>Tract de résultats </a:t>
              </a:r>
              <a:r>
                <a:rPr lang="fr-FR" sz="1400" noProof="0">
                  <a:solidFill>
                    <a:srgbClr val="000000"/>
                  </a:solidFill>
                  <a:latin typeface="Canva Sans"/>
                </a:rPr>
                <a:t>: communication après l’élection, Merci aux électeurs présentation des représentants.</a:t>
              </a:r>
            </a:p>
            <a:p>
              <a:pPr marL="285750" indent="-285750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endParaRPr lang="fr-FR" sz="1400" noProof="0">
                <a:solidFill>
                  <a:srgbClr val="000000"/>
                </a:solidFill>
                <a:latin typeface="Canva Sans"/>
              </a:endParaRPr>
            </a:p>
            <a:p>
              <a:pPr marL="285750" indent="-285750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endParaRPr lang="fr-FR" noProof="0">
                <a:solidFill>
                  <a:srgbClr val="000000"/>
                </a:solidFill>
                <a:latin typeface="Canva Sans"/>
                <a:sym typeface="Canva Sans"/>
              </a:endParaRPr>
            </a:p>
          </p:txBody>
        </p:sp>
        <p:sp>
          <p:nvSpPr>
            <p:cNvPr id="57" name="TextBox 29">
              <a:extLst>
                <a:ext uri="{FF2B5EF4-FFF2-40B4-BE49-F238E27FC236}">
                  <a16:creationId xmlns:a16="http://schemas.microsoft.com/office/drawing/2014/main" id="{C161B825-421B-ACB7-5AE7-6DBEF1FEFED6}"/>
                </a:ext>
              </a:extLst>
            </p:cNvPr>
            <p:cNvSpPr txBox="1"/>
            <p:nvPr/>
          </p:nvSpPr>
          <p:spPr>
            <a:xfrm>
              <a:off x="11351516" y="-1045046"/>
              <a:ext cx="5410511" cy="66479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85750" indent="-285750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Contact des </a:t>
              </a:r>
              <a:r>
                <a:rPr lang="fr-FR" noProof="0" err="1">
                  <a:solidFill>
                    <a:srgbClr val="000000"/>
                  </a:solidFill>
                  <a:latin typeface="Canva Sans"/>
                </a:rPr>
                <a:t>élécteurs</a:t>
              </a: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 pendant le scrutin : téléphone, mails, SMS</a:t>
              </a:r>
            </a:p>
            <a:p>
              <a:pPr marL="285750" indent="-285750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endParaRPr lang="fr-FR" noProof="0">
                <a:solidFill>
                  <a:srgbClr val="000000"/>
                </a:solidFill>
                <a:latin typeface="Canva Sans"/>
              </a:endParaRPr>
            </a:p>
            <a:p>
              <a:pPr marL="285750" indent="-285750">
                <a:lnSpc>
                  <a:spcPct val="100000"/>
                </a:lnSpc>
                <a:spcBef>
                  <a:spcPct val="0"/>
                </a:spcBef>
                <a:buFont typeface="Wingdings" panose="05000000000000000000" pitchFamily="2" charset="2"/>
                <a:buChar char="ü"/>
              </a:pP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3 moments dans l’organisation. </a:t>
              </a:r>
              <a:r>
                <a:rPr lang="fr-FR" b="1" noProof="0">
                  <a:solidFill>
                    <a:srgbClr val="000000"/>
                  </a:solidFill>
                  <a:latin typeface="Canva Sans"/>
                </a:rPr>
                <a:t>Informer avant l’ouverture</a:t>
              </a: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, rappeler les </a:t>
              </a:r>
              <a:r>
                <a:rPr lang="fr-FR" b="1" noProof="0">
                  <a:solidFill>
                    <a:srgbClr val="000000"/>
                  </a:solidFill>
                  <a:latin typeface="Canva Sans"/>
                </a:rPr>
                <a:t>modalités </a:t>
              </a: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pendant la période de vote, puis </a:t>
              </a:r>
              <a:r>
                <a:rPr lang="fr-FR" b="1" noProof="0">
                  <a:solidFill>
                    <a:srgbClr val="000000"/>
                  </a:solidFill>
                  <a:latin typeface="Canva Sans"/>
                </a:rPr>
                <a:t>remercier et rendre compte</a:t>
              </a:r>
              <a:r>
                <a:rPr lang="fr-FR" noProof="0">
                  <a:solidFill>
                    <a:srgbClr val="000000"/>
                  </a:solidFill>
                  <a:latin typeface="Canva Sans"/>
                </a:rPr>
                <a:t> après les résultats. </a:t>
              </a:r>
              <a:endParaRPr lang="fr-FR" noProof="0">
                <a:solidFill>
                  <a:srgbClr val="000000"/>
                </a:solidFill>
                <a:latin typeface="Canva Sans"/>
                <a:sym typeface="Canva Sans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6171470" y="2076433"/>
            <a:ext cx="2695333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fr-FR" sz="1866" b="1" noProof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Préparation campagne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359849" y="2110128"/>
            <a:ext cx="2260835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  <a:spcBef>
                <a:spcPct val="0"/>
              </a:spcBef>
            </a:pPr>
            <a:r>
              <a:rPr lang="fr-FR" sz="1866" b="1" noProof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Mobilisation pendant le scrutin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0078878" y="1417526"/>
            <a:ext cx="692602" cy="692602"/>
            <a:chOff x="0" y="0"/>
            <a:chExt cx="1385204" cy="1385204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1385204" cy="1385204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D308"/>
              </a:solid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FR" noProof="0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  <a:spcBef>
                    <a:spcPct val="0"/>
                  </a:spcBef>
                </a:pPr>
                <a:endParaRPr lang="fr-FR" sz="1200" noProof="0"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304020" y="317726"/>
              <a:ext cx="717955" cy="690543"/>
            </a:xfrm>
            <a:custGeom>
              <a:avLst/>
              <a:gdLst/>
              <a:ahLst/>
              <a:cxnLst/>
              <a:rect l="l" t="t" r="r" b="b"/>
              <a:pathLst>
                <a:path w="717955" h="690543">
                  <a:moveTo>
                    <a:pt x="0" y="0"/>
                  </a:moveTo>
                  <a:lnTo>
                    <a:pt x="717956" y="0"/>
                  </a:lnTo>
                  <a:lnTo>
                    <a:pt x="717956" y="690543"/>
                  </a:lnTo>
                  <a:lnTo>
                    <a:pt x="0" y="690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4205128" y="1417526"/>
            <a:ext cx="692602" cy="692602"/>
            <a:chOff x="0" y="0"/>
            <a:chExt cx="1385204" cy="1385204"/>
          </a:xfrm>
        </p:grpSpPr>
        <p:grpSp>
          <p:nvGrpSpPr>
            <p:cNvPr id="42" name="Group 42"/>
            <p:cNvGrpSpPr/>
            <p:nvPr/>
          </p:nvGrpSpPr>
          <p:grpSpPr>
            <a:xfrm>
              <a:off x="0" y="0"/>
              <a:ext cx="1385204" cy="1385204"/>
              <a:chOff x="0" y="0"/>
              <a:chExt cx="812800" cy="8128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A2D34F"/>
              </a:solid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FR" noProof="0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  <a:spcBef>
                    <a:spcPct val="0"/>
                  </a:spcBef>
                </a:pPr>
                <a:endParaRPr lang="fr-FR" sz="1200" noProof="0"/>
              </a:p>
            </p:txBody>
          </p:sp>
        </p:grpSp>
        <p:sp>
          <p:nvSpPr>
            <p:cNvPr id="45" name="Freeform 45"/>
            <p:cNvSpPr/>
            <p:nvPr/>
          </p:nvSpPr>
          <p:spPr>
            <a:xfrm>
              <a:off x="363453" y="448435"/>
              <a:ext cx="658298" cy="530229"/>
            </a:xfrm>
            <a:custGeom>
              <a:avLst/>
              <a:gdLst/>
              <a:ahLst/>
              <a:cxnLst/>
              <a:rect l="l" t="t" r="r" b="b"/>
              <a:pathLst>
                <a:path w="658298" h="530229">
                  <a:moveTo>
                    <a:pt x="0" y="0"/>
                  </a:moveTo>
                  <a:lnTo>
                    <a:pt x="658298" y="0"/>
                  </a:lnTo>
                  <a:lnTo>
                    <a:pt x="658298" y="530230"/>
                  </a:lnTo>
                  <a:lnTo>
                    <a:pt x="0" y="530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7142003" y="1417526"/>
            <a:ext cx="692602" cy="692602"/>
            <a:chOff x="0" y="0"/>
            <a:chExt cx="1385204" cy="1385204"/>
          </a:xfrm>
        </p:grpSpPr>
        <p:grpSp>
          <p:nvGrpSpPr>
            <p:cNvPr id="47" name="Group 47"/>
            <p:cNvGrpSpPr/>
            <p:nvPr/>
          </p:nvGrpSpPr>
          <p:grpSpPr>
            <a:xfrm>
              <a:off x="0" y="0"/>
              <a:ext cx="1385204" cy="1385204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9857"/>
              </a:solid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FR" noProof="0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  <a:spcBef>
                    <a:spcPct val="0"/>
                  </a:spcBef>
                </a:pPr>
                <a:endParaRPr lang="fr-FR" sz="1200" noProof="0"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395010" y="404749"/>
              <a:ext cx="595184" cy="575705"/>
            </a:xfrm>
            <a:custGeom>
              <a:avLst/>
              <a:gdLst/>
              <a:ahLst/>
              <a:cxnLst/>
              <a:rect l="l" t="t" r="r" b="b"/>
              <a:pathLst>
                <a:path w="595184" h="575705">
                  <a:moveTo>
                    <a:pt x="0" y="0"/>
                  </a:moveTo>
                  <a:lnTo>
                    <a:pt x="595184" y="0"/>
                  </a:lnTo>
                  <a:lnTo>
                    <a:pt x="595184" y="575706"/>
                  </a:lnTo>
                  <a:lnTo>
                    <a:pt x="0" y="5757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68253" y="1417526"/>
            <a:ext cx="692602" cy="692602"/>
            <a:chOff x="0" y="0"/>
            <a:chExt cx="1385204" cy="1385204"/>
          </a:xfrm>
        </p:grpSpPr>
        <p:grpSp>
          <p:nvGrpSpPr>
            <p:cNvPr id="52" name="Group 52"/>
            <p:cNvGrpSpPr/>
            <p:nvPr/>
          </p:nvGrpSpPr>
          <p:grpSpPr>
            <a:xfrm>
              <a:off x="0" y="0"/>
              <a:ext cx="1385204" cy="1385204"/>
              <a:chOff x="0" y="0"/>
              <a:chExt cx="812800" cy="81280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4CCCAC"/>
              </a:solid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fr-FR" noProof="0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80"/>
                  </a:lnSpc>
                  <a:spcBef>
                    <a:spcPct val="0"/>
                  </a:spcBef>
                </a:pPr>
                <a:endParaRPr lang="fr-FR" sz="1200" noProof="0"/>
              </a:p>
            </p:txBody>
          </p:sp>
        </p:grpSp>
        <p:sp>
          <p:nvSpPr>
            <p:cNvPr id="55" name="Freeform 55"/>
            <p:cNvSpPr/>
            <p:nvPr/>
          </p:nvSpPr>
          <p:spPr>
            <a:xfrm>
              <a:off x="420812" y="364064"/>
              <a:ext cx="543581" cy="657076"/>
            </a:xfrm>
            <a:custGeom>
              <a:avLst/>
              <a:gdLst/>
              <a:ahLst/>
              <a:cxnLst/>
              <a:rect l="l" t="t" r="r" b="b"/>
              <a:pathLst>
                <a:path w="543581" h="657076">
                  <a:moveTo>
                    <a:pt x="0" y="0"/>
                  </a:moveTo>
                  <a:lnTo>
                    <a:pt x="543581" y="0"/>
                  </a:lnTo>
                  <a:lnTo>
                    <a:pt x="543581" y="657076"/>
                  </a:lnTo>
                  <a:lnTo>
                    <a:pt x="0" y="6570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noProof="0"/>
            </a:p>
          </p:txBody>
        </p:sp>
      </p:grpSp>
      <p:sp>
        <p:nvSpPr>
          <p:cNvPr id="58" name="Title 1">
            <a:extLst>
              <a:ext uri="{FF2B5EF4-FFF2-40B4-BE49-F238E27FC236}">
                <a16:creationId xmlns:a16="http://schemas.microsoft.com/office/drawing/2014/main" id="{D3AEACA0-BACF-BCF2-F5C9-3E5F7FB1F51B}"/>
              </a:ext>
            </a:extLst>
          </p:cNvPr>
          <p:cNvSpPr txBox="1">
            <a:spLocks/>
          </p:cNvSpPr>
          <p:nvPr/>
        </p:nvSpPr>
        <p:spPr>
          <a:xfrm>
            <a:off x="1614553" y="399584"/>
            <a:ext cx="5115838" cy="901324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noProof="0">
                <a:ea typeface="+mj-lt"/>
                <a:cs typeface="+mj-lt"/>
              </a:rPr>
              <a:t>Elections COS CEBFC 2021</a:t>
            </a:r>
          </a:p>
          <a:p>
            <a:r>
              <a:rPr lang="fr-FR" b="1" noProof="0">
                <a:ea typeface="+mj-lt"/>
                <a:cs typeface="+mj-lt"/>
              </a:rPr>
              <a:t>Les éléments clés</a:t>
            </a:r>
            <a:endParaRPr lang="fr-FR" b="1" noProof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5D195C5-819F-53E6-10D0-886B1BEAE9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4554" y="5410165"/>
            <a:ext cx="974806" cy="1026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70AC0836-CE02-563E-7AF8-8F1071EF44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99095" y="5809320"/>
            <a:ext cx="779135" cy="10160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Espace réservé du numéro de diapositive 22">
            <a:extLst>
              <a:ext uri="{FF2B5EF4-FFF2-40B4-BE49-F238E27FC236}">
                <a16:creationId xmlns:a16="http://schemas.microsoft.com/office/drawing/2014/main" id="{AA2A2ACB-0FD1-8DFA-7FF1-2C33959F5F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30</a:t>
            </a:fld>
            <a:endParaRPr lang="fr-FR" noProof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560C4-F9DD-8712-4AC9-4BA0C21C5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95DB43F-FCF0-993F-3180-9F0221BFB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7415" y="385566"/>
            <a:ext cx="5115838" cy="901324"/>
          </a:xfrm>
        </p:spPr>
        <p:txBody>
          <a:bodyPr>
            <a:normAutofit/>
          </a:bodyPr>
          <a:lstStyle/>
          <a:p>
            <a:r>
              <a:rPr lang="fr-FR" sz="4000" b="1" noProof="0">
                <a:ea typeface="+mj-lt"/>
                <a:cs typeface="+mj-lt"/>
              </a:rPr>
              <a:t>Les résultats</a:t>
            </a:r>
            <a:endParaRPr lang="fr-FR" sz="4000" b="1" noProof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E3DDD09-6E86-0FFD-AA45-865B99BBE6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1740" y="1417508"/>
            <a:ext cx="4819650" cy="2439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68ECAAB-1715-E6DB-71EC-DF81356AB5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29" y="1555059"/>
            <a:ext cx="3094990" cy="2106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DD9ED649-B39D-77F8-CCE9-F618D7981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251" y="1813504"/>
            <a:ext cx="3282950" cy="1847850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9CDFFC3-5850-9826-B51A-341DC1372569}"/>
              </a:ext>
            </a:extLst>
          </p:cNvPr>
          <p:cNvCxnSpPr/>
          <p:nvPr/>
        </p:nvCxnSpPr>
        <p:spPr>
          <a:xfrm>
            <a:off x="7060689" y="1627328"/>
            <a:ext cx="0" cy="2106295"/>
          </a:xfrm>
          <a:prstGeom prst="line">
            <a:avLst/>
          </a:prstGeom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0937FA8-63CE-21FE-B486-33183A85F194}"/>
              </a:ext>
            </a:extLst>
          </p:cNvPr>
          <p:cNvCxnSpPr/>
          <p:nvPr/>
        </p:nvCxnSpPr>
        <p:spPr>
          <a:xfrm>
            <a:off x="3690243" y="1627329"/>
            <a:ext cx="0" cy="2106295"/>
          </a:xfrm>
          <a:prstGeom prst="line">
            <a:avLst/>
          </a:prstGeom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893BB394-6AF9-931C-0016-F642B147CBE9}"/>
              </a:ext>
            </a:extLst>
          </p:cNvPr>
          <p:cNvSpPr/>
          <p:nvPr/>
        </p:nvSpPr>
        <p:spPr>
          <a:xfrm>
            <a:off x="1078020" y="1291235"/>
            <a:ext cx="1617044" cy="3930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>
                <a:solidFill>
                  <a:srgbClr val="F0702F"/>
                </a:solidFill>
              </a:rPr>
              <a:t>1</a:t>
            </a:r>
            <a:r>
              <a:rPr lang="fr-FR" baseline="30000" noProof="0">
                <a:solidFill>
                  <a:srgbClr val="F0702F"/>
                </a:solidFill>
              </a:rPr>
              <a:t>er</a:t>
            </a:r>
            <a:r>
              <a:rPr lang="fr-FR" noProof="0">
                <a:solidFill>
                  <a:srgbClr val="F0702F"/>
                </a:solidFill>
              </a:rPr>
              <a:t> tour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FB930BB5-6A7B-E4DF-3110-FE4C3A1D8904}"/>
              </a:ext>
            </a:extLst>
          </p:cNvPr>
          <p:cNvSpPr/>
          <p:nvPr/>
        </p:nvSpPr>
        <p:spPr>
          <a:xfrm>
            <a:off x="4464509" y="1291235"/>
            <a:ext cx="1617044" cy="39304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>
                <a:solidFill>
                  <a:srgbClr val="F0702F"/>
                </a:solidFill>
              </a:rPr>
              <a:t>2nd tour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5EA4303D-CF3E-39A2-2D03-AF913BAC8763}"/>
              </a:ext>
            </a:extLst>
          </p:cNvPr>
          <p:cNvSpPr/>
          <p:nvPr/>
        </p:nvSpPr>
        <p:spPr>
          <a:xfrm>
            <a:off x="894875" y="3485367"/>
            <a:ext cx="11176515" cy="314751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fr-FR" sz="2400" noProof="0">
                <a:solidFill>
                  <a:srgbClr val="F0702F"/>
                </a:solidFill>
              </a:rPr>
              <a:t>Avec le recul, comment améliorer la campagne ?</a:t>
            </a:r>
          </a:p>
          <a:p>
            <a:endParaRPr lang="fr-FR" noProof="0">
              <a:solidFill>
                <a:srgbClr val="F0702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noProof="0">
                <a:solidFill>
                  <a:schemeClr val="tx1"/>
                </a:solidFill>
              </a:rPr>
              <a:t>Analyse de la </a:t>
            </a:r>
            <a:r>
              <a:rPr lang="fr-FR" b="1" noProof="0">
                <a:solidFill>
                  <a:schemeClr val="tx1"/>
                </a:solidFill>
              </a:rPr>
              <a:t>capacité à mesurer ce que nous faisons </a:t>
            </a:r>
            <a:r>
              <a:rPr lang="fr-FR" noProof="0">
                <a:solidFill>
                  <a:schemeClr val="tx1"/>
                </a:solidFill>
              </a:rPr>
              <a:t>: Calendrier partagé, responsables identifiés pour chaque action, suivi des retours du terrain et bilan immédiatement après le scrutin.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noProof="0">
                <a:solidFill>
                  <a:schemeClr val="tx1"/>
                </a:solidFill>
              </a:rPr>
              <a:t>Préparation très en amont d’une </a:t>
            </a:r>
            <a:r>
              <a:rPr lang="fr-FR" b="1" noProof="0">
                <a:solidFill>
                  <a:schemeClr val="tx1"/>
                </a:solidFill>
              </a:rPr>
              <a:t>explication simple de ce qu’est le COS </a:t>
            </a:r>
            <a:r>
              <a:rPr lang="fr-FR" noProof="0">
                <a:solidFill>
                  <a:schemeClr val="tx1"/>
                </a:solidFill>
              </a:rPr>
              <a:t>et de ce que peut réellement faire son représentant : C’est un mandat moins familier que les élections professionnelles habituelles.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noProof="0">
                <a:solidFill>
                  <a:schemeClr val="tx1"/>
                </a:solidFill>
              </a:rPr>
              <a:t>Dorénavant, </a:t>
            </a:r>
            <a:r>
              <a:rPr lang="fr-FR" b="1" noProof="0">
                <a:solidFill>
                  <a:schemeClr val="tx1"/>
                </a:solidFill>
              </a:rPr>
              <a:t>beaucoup plus de salariés sont sociétaires </a:t>
            </a:r>
            <a:r>
              <a:rPr lang="fr-FR" noProof="0">
                <a:solidFill>
                  <a:schemeClr val="tx1"/>
                </a:solidFill>
              </a:rPr>
              <a:t>( avec les différentes opérations de souscriptions dans le cadre des abondement PEE dans nos entreprises)  cette élection ressemble dorénavant à une élection du CSE (autant de votants).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noProof="0">
                <a:solidFill>
                  <a:schemeClr val="tx1"/>
                </a:solidFill>
              </a:rPr>
              <a:t>S’éviter un 2</a:t>
            </a:r>
            <a:r>
              <a:rPr lang="fr-FR" baseline="30000" noProof="0">
                <a:solidFill>
                  <a:schemeClr val="tx1"/>
                </a:solidFill>
              </a:rPr>
              <a:t>nd</a:t>
            </a:r>
            <a:r>
              <a:rPr lang="fr-FR" noProof="0">
                <a:solidFill>
                  <a:schemeClr val="tx1"/>
                </a:solidFill>
              </a:rPr>
              <a:t> tour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DDB7394-51F4-63D7-7CE1-DEDE75B057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465" y="5333217"/>
            <a:ext cx="554820" cy="554820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6BF4372-662F-4600-66D8-43389FC2EC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31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725867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3110718" y="3299575"/>
            <a:ext cx="7183932" cy="1030341"/>
            <a:chOff x="0" y="-38100"/>
            <a:chExt cx="2732429" cy="3918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32429" cy="353793"/>
            </a:xfrm>
            <a:custGeom>
              <a:avLst/>
              <a:gdLst/>
              <a:ahLst/>
              <a:cxnLst/>
              <a:rect l="l" t="t" r="r" b="b"/>
              <a:pathLst>
                <a:path w="2732429" h="353793">
                  <a:moveTo>
                    <a:pt x="71845" y="0"/>
                  </a:moveTo>
                  <a:lnTo>
                    <a:pt x="2660584" y="0"/>
                  </a:lnTo>
                  <a:cubicBezTo>
                    <a:pt x="2679639" y="0"/>
                    <a:pt x="2697913" y="7569"/>
                    <a:pt x="2711386" y="21043"/>
                  </a:cubicBezTo>
                  <a:cubicBezTo>
                    <a:pt x="2724860" y="34516"/>
                    <a:pt x="2732429" y="52790"/>
                    <a:pt x="2732429" y="71845"/>
                  </a:cubicBezTo>
                  <a:lnTo>
                    <a:pt x="2732429" y="281948"/>
                  </a:lnTo>
                  <a:cubicBezTo>
                    <a:pt x="2732429" y="301003"/>
                    <a:pt x="2724860" y="319277"/>
                    <a:pt x="2711386" y="332750"/>
                  </a:cubicBezTo>
                  <a:cubicBezTo>
                    <a:pt x="2697913" y="346224"/>
                    <a:pt x="2679639" y="353793"/>
                    <a:pt x="2660584" y="353793"/>
                  </a:cubicBezTo>
                  <a:lnTo>
                    <a:pt x="71845" y="353793"/>
                  </a:lnTo>
                  <a:cubicBezTo>
                    <a:pt x="52790" y="353793"/>
                    <a:pt x="34516" y="346224"/>
                    <a:pt x="21043" y="332750"/>
                  </a:cubicBezTo>
                  <a:cubicBezTo>
                    <a:pt x="7569" y="319277"/>
                    <a:pt x="0" y="301003"/>
                    <a:pt x="0" y="281948"/>
                  </a:cubicBezTo>
                  <a:lnTo>
                    <a:pt x="0" y="71845"/>
                  </a:lnTo>
                  <a:cubicBezTo>
                    <a:pt x="0" y="52790"/>
                    <a:pt x="7569" y="34516"/>
                    <a:pt x="21043" y="21043"/>
                  </a:cubicBezTo>
                  <a:cubicBezTo>
                    <a:pt x="34516" y="7569"/>
                    <a:pt x="52790" y="0"/>
                    <a:pt x="7184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732429" cy="39189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lang="fr-FR" sz="1200" noProof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295726" y="3819665"/>
            <a:ext cx="7183932" cy="1030341"/>
            <a:chOff x="0" y="-38100"/>
            <a:chExt cx="2732429" cy="3918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32429" cy="353793"/>
            </a:xfrm>
            <a:custGeom>
              <a:avLst/>
              <a:gdLst/>
              <a:ahLst/>
              <a:cxnLst/>
              <a:rect l="l" t="t" r="r" b="b"/>
              <a:pathLst>
                <a:path w="2732429" h="353793">
                  <a:moveTo>
                    <a:pt x="71845" y="0"/>
                  </a:moveTo>
                  <a:lnTo>
                    <a:pt x="2660584" y="0"/>
                  </a:lnTo>
                  <a:cubicBezTo>
                    <a:pt x="2679639" y="0"/>
                    <a:pt x="2697913" y="7569"/>
                    <a:pt x="2711386" y="21043"/>
                  </a:cubicBezTo>
                  <a:cubicBezTo>
                    <a:pt x="2724860" y="34516"/>
                    <a:pt x="2732429" y="52790"/>
                    <a:pt x="2732429" y="71845"/>
                  </a:cubicBezTo>
                  <a:lnTo>
                    <a:pt x="2732429" y="281948"/>
                  </a:lnTo>
                  <a:cubicBezTo>
                    <a:pt x="2732429" y="301003"/>
                    <a:pt x="2724860" y="319277"/>
                    <a:pt x="2711386" y="332750"/>
                  </a:cubicBezTo>
                  <a:cubicBezTo>
                    <a:pt x="2697913" y="346224"/>
                    <a:pt x="2679639" y="353793"/>
                    <a:pt x="2660584" y="353793"/>
                  </a:cubicBezTo>
                  <a:lnTo>
                    <a:pt x="71845" y="353793"/>
                  </a:lnTo>
                  <a:cubicBezTo>
                    <a:pt x="52790" y="353793"/>
                    <a:pt x="34516" y="346224"/>
                    <a:pt x="21043" y="332750"/>
                  </a:cubicBezTo>
                  <a:cubicBezTo>
                    <a:pt x="7569" y="319277"/>
                    <a:pt x="0" y="301003"/>
                    <a:pt x="0" y="281948"/>
                  </a:cubicBezTo>
                  <a:lnTo>
                    <a:pt x="0" y="71845"/>
                  </a:lnTo>
                  <a:cubicBezTo>
                    <a:pt x="0" y="52790"/>
                    <a:pt x="7569" y="34516"/>
                    <a:pt x="21043" y="21043"/>
                  </a:cubicBezTo>
                  <a:cubicBezTo>
                    <a:pt x="34516" y="7569"/>
                    <a:pt x="52790" y="0"/>
                    <a:pt x="7184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732429" cy="39189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</a:pPr>
              <a:endParaRPr lang="fr-FR" sz="1200" noProof="0"/>
            </a:p>
          </p:txBody>
        </p:sp>
      </p:grpSp>
      <p:sp>
        <p:nvSpPr>
          <p:cNvPr id="14" name="Freeform 14"/>
          <p:cNvSpPr/>
          <p:nvPr/>
        </p:nvSpPr>
        <p:spPr>
          <a:xfrm>
            <a:off x="9254387" y="3304685"/>
            <a:ext cx="3010224" cy="3119141"/>
          </a:xfrm>
          <a:custGeom>
            <a:avLst/>
            <a:gdLst/>
            <a:ahLst/>
            <a:cxnLst/>
            <a:rect l="l" t="t" r="r" b="b"/>
            <a:pathLst>
              <a:path w="6649243" h="6649243">
                <a:moveTo>
                  <a:pt x="0" y="0"/>
                </a:moveTo>
                <a:lnTo>
                  <a:pt x="6649243" y="0"/>
                </a:lnTo>
                <a:lnTo>
                  <a:pt x="6649243" y="6649243"/>
                </a:lnTo>
                <a:lnTo>
                  <a:pt x="0" y="66492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grpSp>
        <p:nvGrpSpPr>
          <p:cNvPr id="15" name="Group 15"/>
          <p:cNvGrpSpPr/>
          <p:nvPr/>
        </p:nvGrpSpPr>
        <p:grpSpPr>
          <a:xfrm>
            <a:off x="1931351" y="4924189"/>
            <a:ext cx="1531176" cy="790726"/>
            <a:chOff x="-837320" y="26909"/>
            <a:chExt cx="1573920" cy="812800"/>
          </a:xfrm>
        </p:grpSpPr>
        <p:sp>
          <p:nvSpPr>
            <p:cNvPr id="16" name="Freeform 16"/>
            <p:cNvSpPr/>
            <p:nvPr/>
          </p:nvSpPr>
          <p:spPr>
            <a:xfrm>
              <a:off x="-837320" y="26909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22359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931351" y="3734595"/>
            <a:ext cx="790726" cy="790726"/>
            <a:chOff x="0" y="-32895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-32895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D6298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900505" y="2102175"/>
            <a:ext cx="1398019" cy="790726"/>
            <a:chOff x="-700446" y="25868"/>
            <a:chExt cx="1437046" cy="812800"/>
          </a:xfrm>
        </p:grpSpPr>
        <p:sp>
          <p:nvSpPr>
            <p:cNvPr id="22" name="Freeform 22"/>
            <p:cNvSpPr/>
            <p:nvPr/>
          </p:nvSpPr>
          <p:spPr>
            <a:xfrm>
              <a:off x="-700446" y="25868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EC8DA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680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sp>
        <p:nvSpPr>
          <p:cNvPr id="27" name="Freeform 27"/>
          <p:cNvSpPr/>
          <p:nvPr/>
        </p:nvSpPr>
        <p:spPr>
          <a:xfrm>
            <a:off x="478896" y="3260820"/>
            <a:ext cx="373006" cy="373006"/>
          </a:xfrm>
          <a:custGeom>
            <a:avLst/>
            <a:gdLst/>
            <a:ahLst/>
            <a:cxnLst/>
            <a:rect l="l" t="t" r="r" b="b"/>
            <a:pathLst>
              <a:path w="559509" h="559509">
                <a:moveTo>
                  <a:pt x="0" y="0"/>
                </a:moveTo>
                <a:lnTo>
                  <a:pt x="559510" y="0"/>
                </a:lnTo>
                <a:lnTo>
                  <a:pt x="559510" y="559509"/>
                </a:lnTo>
                <a:lnTo>
                  <a:pt x="0" y="5595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8" name="Freeform 28"/>
          <p:cNvSpPr/>
          <p:nvPr/>
        </p:nvSpPr>
        <p:spPr>
          <a:xfrm>
            <a:off x="2112467" y="3918961"/>
            <a:ext cx="431117" cy="379949"/>
          </a:xfrm>
          <a:custGeom>
            <a:avLst/>
            <a:gdLst/>
            <a:ahLst/>
            <a:cxnLst/>
            <a:rect l="l" t="t" r="r" b="b"/>
            <a:pathLst>
              <a:path w="528556" h="528556">
                <a:moveTo>
                  <a:pt x="0" y="0"/>
                </a:moveTo>
                <a:lnTo>
                  <a:pt x="528556" y="0"/>
                </a:lnTo>
                <a:lnTo>
                  <a:pt x="528556" y="528556"/>
                </a:lnTo>
                <a:lnTo>
                  <a:pt x="0" y="5285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30" name="Freeform 30"/>
          <p:cNvSpPr/>
          <p:nvPr/>
        </p:nvSpPr>
        <p:spPr>
          <a:xfrm>
            <a:off x="2111721" y="2298631"/>
            <a:ext cx="348455" cy="348455"/>
          </a:xfrm>
          <a:custGeom>
            <a:avLst/>
            <a:gdLst/>
            <a:ahLst/>
            <a:cxnLst/>
            <a:rect l="l" t="t" r="r" b="b"/>
            <a:pathLst>
              <a:path w="522682" h="522682">
                <a:moveTo>
                  <a:pt x="0" y="0"/>
                </a:moveTo>
                <a:lnTo>
                  <a:pt x="522682" y="0"/>
                </a:lnTo>
                <a:lnTo>
                  <a:pt x="522682" y="522682"/>
                </a:lnTo>
                <a:lnTo>
                  <a:pt x="0" y="5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33" name="TextBox 33"/>
          <p:cNvSpPr txBox="1"/>
          <p:nvPr/>
        </p:nvSpPr>
        <p:spPr>
          <a:xfrm>
            <a:off x="3026295" y="2451330"/>
            <a:ext cx="7053984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fr-FR" sz="2000" noProof="0"/>
              <a:t>Les pièces de candidature comportaient des </a:t>
            </a:r>
            <a:r>
              <a:rPr lang="fr-FR" sz="2000" b="1" noProof="0"/>
              <a:t>conditions précises et des engagements de formation</a:t>
            </a:r>
            <a:r>
              <a:rPr lang="fr-FR" sz="2000" noProof="0"/>
              <a:t>. ( Bien penser avant l’élection à faire signer le document d’abandon des jetons de présence pour l’ensemble des candidats SNE-CGC).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088510" y="4078811"/>
            <a:ext cx="639114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fr-FR" sz="2000" noProof="0"/>
              <a:t>Expliquer </a:t>
            </a:r>
            <a:r>
              <a:rPr lang="fr-FR" sz="2000" b="1" noProof="0"/>
              <a:t>le rôle de l’instance</a:t>
            </a:r>
            <a:r>
              <a:rPr lang="fr-FR" sz="2000" noProof="0"/>
              <a:t>, présenter les personnes et donner </a:t>
            </a:r>
            <a:r>
              <a:rPr lang="fr-FR" sz="2000" b="1" noProof="0"/>
              <a:t>des consignes de vote simples </a:t>
            </a:r>
            <a:r>
              <a:rPr lang="fr-FR" sz="2000" noProof="0"/>
              <a:t>plutôt que de se limiter à un message institutionnel. </a:t>
            </a:r>
            <a:endParaRPr lang="fr-FR" sz="2000" noProof="0">
              <a:sym typeface="DM Sa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3054295" y="1939702"/>
            <a:ext cx="7642931" cy="454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  <a:spcBef>
                <a:spcPct val="0"/>
              </a:spcBef>
            </a:pPr>
            <a:r>
              <a:rPr lang="fr-FR" sz="2000" b="1" noProof="0">
                <a:solidFill>
                  <a:srgbClr val="F0702F"/>
                </a:solidFill>
                <a:latin typeface="DM Sans Bold"/>
                <a:ea typeface="DM Sans Bold"/>
                <a:cs typeface="DM Sans Bold"/>
                <a:sym typeface="DM Sans Bold"/>
              </a:rPr>
              <a:t>Sécuriser le processus et choisir un binôme disponible, identifiable et éligible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070334" y="3824522"/>
            <a:ext cx="4881493" cy="236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  <a:spcBef>
                <a:spcPct val="0"/>
              </a:spcBef>
            </a:pPr>
            <a:r>
              <a:rPr lang="fr-FR" sz="2000" b="1" noProof="0">
                <a:solidFill>
                  <a:srgbClr val="F0702F"/>
                </a:solidFill>
                <a:latin typeface="DM Sans Bold"/>
                <a:sym typeface="DM Sans Bold"/>
              </a:rPr>
              <a:t>Rendre le COS concret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110718" y="5442280"/>
            <a:ext cx="602110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fr-FR" sz="2000" noProof="0"/>
              <a:t>De la candidature au </a:t>
            </a:r>
            <a:r>
              <a:rPr lang="fr-FR" sz="2000"/>
              <a:t>compte-rendu</a:t>
            </a:r>
            <a:r>
              <a:rPr lang="fr-FR" sz="2000" noProof="0"/>
              <a:t> des résultats, et garder des traces pour que la section suivante ne reparte pas de zéro. </a:t>
            </a:r>
            <a:endParaRPr lang="fr-FR" sz="2000" noProof="0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3088510" y="5171747"/>
            <a:ext cx="4881493" cy="236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  <a:spcBef>
                <a:spcPct val="0"/>
              </a:spcBef>
            </a:pPr>
            <a:r>
              <a:rPr lang="fr-FR" sz="2000" b="1" noProof="0">
                <a:solidFill>
                  <a:srgbClr val="F0702F"/>
                </a:solidFill>
                <a:latin typeface="DM Sans Bold"/>
                <a:sym typeface="DM Sans Bold"/>
              </a:rPr>
              <a:t>Préparer toute la séquence</a:t>
            </a:r>
          </a:p>
        </p:txBody>
      </p:sp>
      <p:sp>
        <p:nvSpPr>
          <p:cNvPr id="44" name="Freeform 27">
            <a:extLst>
              <a:ext uri="{FF2B5EF4-FFF2-40B4-BE49-F238E27FC236}">
                <a16:creationId xmlns:a16="http://schemas.microsoft.com/office/drawing/2014/main" id="{40F8976F-7C4B-ECC8-EBC5-7D0031F1974A}"/>
              </a:ext>
            </a:extLst>
          </p:cNvPr>
          <p:cNvSpPr/>
          <p:nvPr/>
        </p:nvSpPr>
        <p:spPr>
          <a:xfrm>
            <a:off x="2085165" y="5047326"/>
            <a:ext cx="514350" cy="514350"/>
          </a:xfrm>
          <a:custGeom>
            <a:avLst/>
            <a:gdLst/>
            <a:ahLst/>
            <a:cxnLst/>
            <a:rect l="l" t="t" r="r" b="b"/>
            <a:pathLst>
              <a:path w="514350" h="514350">
                <a:moveTo>
                  <a:pt x="0" y="0"/>
                </a:moveTo>
                <a:lnTo>
                  <a:pt x="514350" y="0"/>
                </a:lnTo>
                <a:lnTo>
                  <a:pt x="51435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biLevel thresh="25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fr-FR" noProof="0"/>
          </a:p>
        </p:txBody>
      </p:sp>
      <p:sp>
        <p:nvSpPr>
          <p:cNvPr id="45" name="Titre 1">
            <a:extLst>
              <a:ext uri="{FF2B5EF4-FFF2-40B4-BE49-F238E27FC236}">
                <a16:creationId xmlns:a16="http://schemas.microsoft.com/office/drawing/2014/main" id="{357E6FE7-3458-8488-B9F4-DF8C3387A9D0}"/>
              </a:ext>
            </a:extLst>
          </p:cNvPr>
          <p:cNvSpPr txBox="1">
            <a:spLocks/>
          </p:cNvSpPr>
          <p:nvPr/>
        </p:nvSpPr>
        <p:spPr>
          <a:xfrm>
            <a:off x="2111721" y="518826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noProof="0"/>
              <a:t>3 conseils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2D35836-C4E5-5811-1A84-8E20B5F86C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32</a:t>
            </a:fld>
            <a:endParaRPr lang="fr-FR" noProof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629899" y="1795026"/>
            <a:ext cx="1626158" cy="1518146"/>
            <a:chOff x="0" y="-38100"/>
            <a:chExt cx="948643" cy="8856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FFC400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53"/>
                </a:lnSpc>
              </a:pPr>
              <a:endParaRPr lang="fr-FR" sz="1200" noProof="0"/>
            </a:p>
          </p:txBody>
        </p:sp>
      </p:grpSp>
      <p:sp>
        <p:nvSpPr>
          <p:cNvPr id="5" name="Freeform 5"/>
          <p:cNvSpPr/>
          <p:nvPr/>
        </p:nvSpPr>
        <p:spPr>
          <a:xfrm>
            <a:off x="315532" y="1741017"/>
            <a:ext cx="2189582" cy="262651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18264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6" name="Freeform 6"/>
          <p:cNvSpPr/>
          <p:nvPr/>
        </p:nvSpPr>
        <p:spPr>
          <a:xfrm>
            <a:off x="880926" y="1289377"/>
            <a:ext cx="1100433" cy="1098433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grpSp>
        <p:nvGrpSpPr>
          <p:cNvPr id="7" name="Group 7"/>
          <p:cNvGrpSpPr/>
          <p:nvPr/>
        </p:nvGrpSpPr>
        <p:grpSpPr>
          <a:xfrm>
            <a:off x="920155" y="1250849"/>
            <a:ext cx="980336" cy="98033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grpSp>
        <p:nvGrpSpPr>
          <p:cNvPr id="10" name="Group 10"/>
          <p:cNvGrpSpPr/>
          <p:nvPr/>
        </p:nvGrpSpPr>
        <p:grpSpPr>
          <a:xfrm rot="5400000">
            <a:off x="4356096" y="1795026"/>
            <a:ext cx="1626158" cy="1518146"/>
            <a:chOff x="0" y="-38100"/>
            <a:chExt cx="948643" cy="88563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A2D34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53"/>
                </a:lnSpc>
              </a:pPr>
              <a:endParaRPr lang="fr-FR" sz="1200" noProof="0"/>
            </a:p>
          </p:txBody>
        </p:sp>
      </p:grpSp>
      <p:sp>
        <p:nvSpPr>
          <p:cNvPr id="13" name="Freeform 13"/>
          <p:cNvSpPr/>
          <p:nvPr/>
        </p:nvSpPr>
        <p:spPr>
          <a:xfrm>
            <a:off x="2188843" y="1741017"/>
            <a:ext cx="2189582" cy="262651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18264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14" name="Freeform 14"/>
          <p:cNvSpPr/>
          <p:nvPr/>
        </p:nvSpPr>
        <p:spPr>
          <a:xfrm>
            <a:off x="4534560" y="1292772"/>
            <a:ext cx="1100433" cy="1098433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grpSp>
        <p:nvGrpSpPr>
          <p:cNvPr id="18" name="Group 18"/>
          <p:cNvGrpSpPr/>
          <p:nvPr/>
        </p:nvGrpSpPr>
        <p:grpSpPr>
          <a:xfrm rot="5400000">
            <a:off x="8421755" y="1837359"/>
            <a:ext cx="1626158" cy="1518146"/>
            <a:chOff x="0" y="-38100"/>
            <a:chExt cx="948643" cy="88563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48643" cy="847533"/>
            </a:xfrm>
            <a:custGeom>
              <a:avLst/>
              <a:gdLst/>
              <a:ahLst/>
              <a:cxnLst/>
              <a:rect l="l" t="t" r="r" b="b"/>
              <a:pathLst>
                <a:path w="948643" h="847533">
                  <a:moveTo>
                    <a:pt x="745443" y="0"/>
                  </a:moveTo>
                  <a:lnTo>
                    <a:pt x="0" y="0"/>
                  </a:lnTo>
                  <a:lnTo>
                    <a:pt x="0" y="847533"/>
                  </a:lnTo>
                  <a:lnTo>
                    <a:pt x="745443" y="847533"/>
                  </a:lnTo>
                  <a:lnTo>
                    <a:pt x="948643" y="423766"/>
                  </a:lnTo>
                  <a:lnTo>
                    <a:pt x="745443" y="0"/>
                  </a:lnTo>
                  <a:close/>
                </a:path>
              </a:pathLst>
            </a:custGeom>
            <a:solidFill>
              <a:srgbClr val="00D19D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834343" cy="88563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053"/>
                </a:lnSpc>
              </a:pPr>
              <a:endParaRPr lang="fr-FR" sz="1200" noProof="0"/>
            </a:p>
          </p:txBody>
        </p:sp>
      </p:grpSp>
      <p:sp>
        <p:nvSpPr>
          <p:cNvPr id="21" name="Freeform 21"/>
          <p:cNvSpPr/>
          <p:nvPr/>
        </p:nvSpPr>
        <p:spPr>
          <a:xfrm>
            <a:off x="4062154" y="1741017"/>
            <a:ext cx="2189582" cy="262651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18264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22" name="Freeform 22"/>
          <p:cNvSpPr/>
          <p:nvPr/>
        </p:nvSpPr>
        <p:spPr>
          <a:xfrm>
            <a:off x="8640495" y="1372039"/>
            <a:ext cx="1100433" cy="1098433"/>
          </a:xfrm>
          <a:custGeom>
            <a:avLst/>
            <a:gdLst/>
            <a:ahLst/>
            <a:cxnLst/>
            <a:rect l="l" t="t" r="r" b="b"/>
            <a:pathLst>
              <a:path w="1650650" h="1647649">
                <a:moveTo>
                  <a:pt x="0" y="0"/>
                </a:moveTo>
                <a:lnTo>
                  <a:pt x="1650650" y="0"/>
                </a:lnTo>
                <a:lnTo>
                  <a:pt x="1650650" y="1647649"/>
                </a:lnTo>
                <a:lnTo>
                  <a:pt x="0" y="16476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 sz="1200" noProof="0"/>
          </a:p>
        </p:txBody>
      </p:sp>
      <p:grpSp>
        <p:nvGrpSpPr>
          <p:cNvPr id="23" name="Group 23"/>
          <p:cNvGrpSpPr/>
          <p:nvPr/>
        </p:nvGrpSpPr>
        <p:grpSpPr>
          <a:xfrm>
            <a:off x="8700544" y="1293182"/>
            <a:ext cx="980336" cy="980336"/>
            <a:chOff x="0" y="0"/>
            <a:chExt cx="812800" cy="812800"/>
          </a:xfrm>
        </p:grpSpPr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lang="fr-FR" sz="1200" noProof="0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sz="1200" noProof="0"/>
            </a:p>
          </p:txBody>
        </p:sp>
      </p:grpSp>
      <p:sp>
        <p:nvSpPr>
          <p:cNvPr id="28" name="TextBox 28"/>
          <p:cNvSpPr txBox="1"/>
          <p:nvPr/>
        </p:nvSpPr>
        <p:spPr>
          <a:xfrm rot="5400000">
            <a:off x="6347988" y="1680022"/>
            <a:ext cx="1430226" cy="1518146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053"/>
              </a:lnSpc>
            </a:pPr>
            <a:endParaRPr lang="fr-FR" sz="1200" noProof="0"/>
          </a:p>
        </p:txBody>
      </p:sp>
      <p:sp>
        <p:nvSpPr>
          <p:cNvPr id="29" name="Freeform 29"/>
          <p:cNvSpPr/>
          <p:nvPr/>
        </p:nvSpPr>
        <p:spPr>
          <a:xfrm>
            <a:off x="5887972" y="1750303"/>
            <a:ext cx="2602855" cy="232704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18264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37" name="Freeform 37"/>
          <p:cNvSpPr/>
          <p:nvPr/>
        </p:nvSpPr>
        <p:spPr>
          <a:xfrm>
            <a:off x="8672375" y="1774884"/>
            <a:ext cx="2189582" cy="262651"/>
          </a:xfrm>
          <a:custGeom>
            <a:avLst/>
            <a:gdLst/>
            <a:ahLst/>
            <a:cxnLst/>
            <a:rect l="l" t="t" r="r" b="b"/>
            <a:pathLst>
              <a:path w="3284373" h="393976">
                <a:moveTo>
                  <a:pt x="0" y="0"/>
                </a:moveTo>
                <a:lnTo>
                  <a:pt x="3284373" y="0"/>
                </a:lnTo>
                <a:lnTo>
                  <a:pt x="3284373" y="393977"/>
                </a:lnTo>
                <a:lnTo>
                  <a:pt x="0" y="3939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0000"/>
            </a:blip>
            <a:stretch>
              <a:fillRect t="-118264"/>
            </a:stretch>
          </a:blipFill>
        </p:spPr>
        <p:txBody>
          <a:bodyPr/>
          <a:lstStyle/>
          <a:p>
            <a:endParaRPr lang="fr-FR" sz="1200" noProof="0"/>
          </a:p>
        </p:txBody>
      </p:sp>
      <p:sp>
        <p:nvSpPr>
          <p:cNvPr id="50" name="AutoShape 50"/>
          <p:cNvSpPr/>
          <p:nvPr/>
        </p:nvSpPr>
        <p:spPr>
          <a:xfrm>
            <a:off x="315532" y="3486690"/>
            <a:ext cx="11187762" cy="16105"/>
          </a:xfrm>
          <a:prstGeom prst="line">
            <a:avLst/>
          </a:prstGeom>
          <a:ln w="38100" cap="flat">
            <a:solidFill>
              <a:srgbClr val="B4B4B4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fr-FR" sz="1200" noProof="0"/>
          </a:p>
        </p:txBody>
      </p:sp>
      <p:grpSp>
        <p:nvGrpSpPr>
          <p:cNvPr id="51" name="Group 51"/>
          <p:cNvGrpSpPr/>
          <p:nvPr/>
        </p:nvGrpSpPr>
        <p:grpSpPr>
          <a:xfrm>
            <a:off x="1258397" y="3363095"/>
            <a:ext cx="304800" cy="304800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400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4963420" y="3352935"/>
            <a:ext cx="304800" cy="304800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A2D34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9049021" y="3405428"/>
            <a:ext cx="304800" cy="304800"/>
            <a:chOff x="0" y="0"/>
            <a:chExt cx="812800" cy="8128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D19D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lang="fr-FR" sz="1200" noProof="0"/>
            </a:p>
          </p:txBody>
        </p:sp>
      </p:grpSp>
      <p:sp>
        <p:nvSpPr>
          <p:cNvPr id="77" name="TextBox 77"/>
          <p:cNvSpPr txBox="1"/>
          <p:nvPr/>
        </p:nvSpPr>
        <p:spPr>
          <a:xfrm>
            <a:off x="871290" y="2514175"/>
            <a:ext cx="1079014" cy="54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fr-FR" sz="3200" noProof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596634" y="2514175"/>
            <a:ext cx="1079014" cy="54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fr-FR" sz="3200" noProof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8661914" y="2556508"/>
            <a:ext cx="1079014" cy="541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fr-FR" sz="3200" noProof="0">
                <a:solidFill>
                  <a:srgbClr val="333333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422648" y="4424811"/>
            <a:ext cx="1909307" cy="708592"/>
          </a:xfrm>
          <a:prstGeom prst="rect">
            <a:avLst/>
          </a:prstGeom>
          <a:solidFill>
            <a:schemeClr val="bg1"/>
          </a:solidFill>
          <a:ln>
            <a:solidFill>
              <a:srgbClr val="FF9857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87"/>
              </a:lnSpc>
            </a:pPr>
            <a:endParaRPr lang="fr-FR" sz="1067" noProof="0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1387"/>
              </a:lnSpc>
            </a:pPr>
            <a:r>
              <a:rPr lang="fr-FR" noProof="0">
                <a:solidFill>
                  <a:srgbClr val="333333"/>
                </a:solidFill>
                <a:ea typeface="Open Sans"/>
                <a:cs typeface="Open Sans"/>
                <a:sym typeface="Open Sans"/>
              </a:rPr>
              <a:t>Pas de stratégie d’alliance</a:t>
            </a:r>
          </a:p>
          <a:p>
            <a:pPr algn="ctr">
              <a:lnSpc>
                <a:spcPts val="1387"/>
              </a:lnSpc>
            </a:pPr>
            <a:endParaRPr lang="fr-FR" sz="1067" noProof="0">
              <a:solidFill>
                <a:srgbClr val="33333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8" name="Group 88"/>
          <p:cNvGrpSpPr/>
          <p:nvPr/>
        </p:nvGrpSpPr>
        <p:grpSpPr>
          <a:xfrm>
            <a:off x="428157" y="3709663"/>
            <a:ext cx="6551755" cy="2334985"/>
            <a:chOff x="-4099535" y="-1334517"/>
            <a:chExt cx="14340532" cy="4669970"/>
          </a:xfrm>
        </p:grpSpPr>
        <p:sp>
          <p:nvSpPr>
            <p:cNvPr id="89" name="TextBox 89"/>
            <p:cNvSpPr txBox="1"/>
            <p:nvPr/>
          </p:nvSpPr>
          <p:spPr>
            <a:xfrm>
              <a:off x="826867" y="-234755"/>
              <a:ext cx="4260372" cy="2092880"/>
            </a:xfrm>
            <a:prstGeom prst="rect">
              <a:avLst/>
            </a:prstGeom>
            <a:ln>
              <a:solidFill>
                <a:srgbClr val="A2D34F"/>
              </a:solidFill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fr-FR" sz="2000" b="1" noProof="0">
                  <a:solidFill>
                    <a:srgbClr val="333333"/>
                  </a:solidFill>
                  <a:ea typeface="Open Sans"/>
                  <a:cs typeface="Open Sans"/>
                  <a:sym typeface="Open Sans"/>
                </a:rPr>
                <a:t>Majorité absolue</a:t>
              </a:r>
              <a:r>
                <a:rPr lang="fr-FR" sz="2000" noProof="0">
                  <a:solidFill>
                    <a:srgbClr val="333333"/>
                  </a:solidFill>
                  <a:ea typeface="Open Sans"/>
                  <a:cs typeface="Open Sans"/>
                  <a:sym typeface="Open Sans"/>
                </a:rPr>
                <a:t> </a:t>
              </a:r>
              <a:r>
                <a:rPr lang="fr-FR" sz="1600" noProof="0">
                  <a:solidFill>
                    <a:srgbClr val="333333"/>
                  </a:solidFill>
                  <a:ea typeface="Open Sans"/>
                  <a:cs typeface="Open Sans"/>
                  <a:sym typeface="Open Sans"/>
                </a:rPr>
                <a:t>s’assurer que tous les élus SNE-CGC sont présents lors du vote</a:t>
              </a:r>
              <a:endParaRPr lang="fr-FR" sz="2000" noProof="0">
                <a:solidFill>
                  <a:srgbClr val="333333"/>
                </a:solidFill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3235917" y="-1203547"/>
              <a:ext cx="6083447" cy="61555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fr-FR" sz="2000" b="1" noProof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Élection par le CSE</a:t>
              </a:r>
            </a:p>
          </p:txBody>
        </p:sp>
        <p:sp>
          <p:nvSpPr>
            <p:cNvPr id="104" name="TextBox 90">
              <a:extLst>
                <a:ext uri="{FF2B5EF4-FFF2-40B4-BE49-F238E27FC236}">
                  <a16:creationId xmlns:a16="http://schemas.microsoft.com/office/drawing/2014/main" id="{3ADB076A-EA90-479D-FF76-0E3FD07CA212}"/>
                </a:ext>
              </a:extLst>
            </p:cNvPr>
            <p:cNvSpPr txBox="1"/>
            <p:nvPr/>
          </p:nvSpPr>
          <p:spPr>
            <a:xfrm>
              <a:off x="-4099535" y="-1334517"/>
              <a:ext cx="4843678" cy="12311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fr-FR" sz="2000" b="1" noProof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Désignation par les 2 1ères OS</a:t>
              </a:r>
            </a:p>
          </p:txBody>
        </p:sp>
        <p:sp>
          <p:nvSpPr>
            <p:cNvPr id="106" name="TextBox 89">
              <a:extLst>
                <a:ext uri="{FF2B5EF4-FFF2-40B4-BE49-F238E27FC236}">
                  <a16:creationId xmlns:a16="http://schemas.microsoft.com/office/drawing/2014/main" id="{37FDE2FB-57B5-3CCF-32C1-63ED8E1A4E43}"/>
                </a:ext>
              </a:extLst>
            </p:cNvPr>
            <p:cNvSpPr txBox="1"/>
            <p:nvPr/>
          </p:nvSpPr>
          <p:spPr>
            <a:xfrm>
              <a:off x="5142325" y="-234755"/>
              <a:ext cx="5098672" cy="3570208"/>
            </a:xfrm>
            <a:prstGeom prst="rect">
              <a:avLst/>
            </a:prstGeom>
            <a:ln w="12700">
              <a:solidFill>
                <a:srgbClr val="A2D34F"/>
              </a:solidFill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fr-FR" b="1" noProof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Pas de majorité absolue </a:t>
              </a:r>
              <a:endParaRPr lang="fr-FR" sz="2000" b="1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endParaRPr>
            </a:p>
            <a:p>
              <a:pPr algn="ctr"/>
              <a:r>
                <a:rPr lang="fr-FR" sz="1600" noProof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s’assurer qu’une autre OS dispose du nombre de voix qui nous fait défaut en vue d’une alliance</a:t>
              </a:r>
              <a:endParaRPr lang="fr-FR" sz="2000" noProof="0">
                <a:solidFill>
                  <a:srgbClr val="333333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93" name="TextBox 93"/>
          <p:cNvSpPr txBox="1"/>
          <p:nvPr/>
        </p:nvSpPr>
        <p:spPr>
          <a:xfrm>
            <a:off x="7171450" y="3737928"/>
            <a:ext cx="483504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2000" b="1" noProof="0">
                <a:solidFill>
                  <a:srgbClr val="33333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Elections par tous les salariés et/ou salariés sociétaires</a:t>
            </a:r>
          </a:p>
        </p:txBody>
      </p:sp>
      <p:grpSp>
        <p:nvGrpSpPr>
          <p:cNvPr id="94" name="Group 94"/>
          <p:cNvGrpSpPr/>
          <p:nvPr/>
        </p:nvGrpSpPr>
        <p:grpSpPr>
          <a:xfrm>
            <a:off x="10333781" y="4626491"/>
            <a:ext cx="1625600" cy="1660420"/>
            <a:chOff x="25724" y="31115"/>
            <a:chExt cx="3251200" cy="3320835"/>
          </a:xfrm>
        </p:grpSpPr>
        <p:sp>
          <p:nvSpPr>
            <p:cNvPr id="95" name="TextBox 95"/>
            <p:cNvSpPr txBox="1"/>
            <p:nvPr/>
          </p:nvSpPr>
          <p:spPr>
            <a:xfrm>
              <a:off x="25724" y="1382183"/>
              <a:ext cx="3251200" cy="19697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fr-FR" sz="1600" noProof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Suivant les résultats au 1er tour, binômes croisés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25724" y="31115"/>
              <a:ext cx="3251200" cy="615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fr-FR" sz="2000" b="1" noProof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Au 2</a:t>
              </a:r>
              <a:r>
                <a:rPr lang="fr-FR" sz="2000" b="1" baseline="30000" noProof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nd</a:t>
              </a:r>
              <a:r>
                <a:rPr lang="fr-FR" sz="2000" b="1" noProof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tour</a:t>
              </a:r>
            </a:p>
          </p:txBody>
        </p:sp>
      </p:grpSp>
      <p:sp>
        <p:nvSpPr>
          <p:cNvPr id="103" name="Titre 1">
            <a:extLst>
              <a:ext uri="{FF2B5EF4-FFF2-40B4-BE49-F238E27FC236}">
                <a16:creationId xmlns:a16="http://schemas.microsoft.com/office/drawing/2014/main" id="{732CBCD6-F804-2007-1609-A362DC79047C}"/>
              </a:ext>
            </a:extLst>
          </p:cNvPr>
          <p:cNvSpPr txBox="1">
            <a:spLocks/>
          </p:cNvSpPr>
          <p:nvPr/>
        </p:nvSpPr>
        <p:spPr>
          <a:xfrm>
            <a:off x="1676400" y="485512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b="1" noProof="0"/>
              <a:t>La stratégie d’alliance</a:t>
            </a:r>
          </a:p>
        </p:txBody>
      </p:sp>
      <p:grpSp>
        <p:nvGrpSpPr>
          <p:cNvPr id="34" name="Group 94">
            <a:extLst>
              <a:ext uri="{FF2B5EF4-FFF2-40B4-BE49-F238E27FC236}">
                <a16:creationId xmlns:a16="http://schemas.microsoft.com/office/drawing/2014/main" id="{17503A6B-0AB0-86D9-A9D3-91D3F6B7748A}"/>
              </a:ext>
            </a:extLst>
          </p:cNvPr>
          <p:cNvGrpSpPr/>
          <p:nvPr/>
        </p:nvGrpSpPr>
        <p:grpSpPr>
          <a:xfrm>
            <a:off x="8489040" y="4626492"/>
            <a:ext cx="1693178" cy="1906640"/>
            <a:chOff x="-226482" y="92075"/>
            <a:chExt cx="3386356" cy="3813274"/>
          </a:xfrm>
        </p:grpSpPr>
        <p:sp>
          <p:nvSpPr>
            <p:cNvPr id="35" name="TextBox 95">
              <a:extLst>
                <a:ext uri="{FF2B5EF4-FFF2-40B4-BE49-F238E27FC236}">
                  <a16:creationId xmlns:a16="http://schemas.microsoft.com/office/drawing/2014/main" id="{BFC384BA-5553-E4C9-6C59-38CBF7AEAB5F}"/>
                </a:ext>
              </a:extLst>
            </p:cNvPr>
            <p:cNvSpPr txBox="1"/>
            <p:nvPr/>
          </p:nvSpPr>
          <p:spPr>
            <a:xfrm>
              <a:off x="-226482" y="1443141"/>
              <a:ext cx="3386356" cy="246220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fr-FR" sz="1600" noProof="0">
                  <a:solidFill>
                    <a:srgbClr val="333333"/>
                  </a:solidFill>
                  <a:latin typeface="Open Sans"/>
                  <a:ea typeface="Open Sans"/>
                  <a:cs typeface="Open Sans"/>
                  <a:sym typeface="Open Sans"/>
                </a:rPr>
                <a:t>Stratégie d’alliance avec des binômes homogènes ou croisés</a:t>
              </a:r>
            </a:p>
          </p:txBody>
        </p:sp>
        <p:sp>
          <p:nvSpPr>
            <p:cNvPr id="36" name="TextBox 96">
              <a:extLst>
                <a:ext uri="{FF2B5EF4-FFF2-40B4-BE49-F238E27FC236}">
                  <a16:creationId xmlns:a16="http://schemas.microsoft.com/office/drawing/2014/main" id="{F70A0FF0-6020-7780-2A9F-76608323195C}"/>
                </a:ext>
              </a:extLst>
            </p:cNvPr>
            <p:cNvSpPr txBox="1"/>
            <p:nvPr/>
          </p:nvSpPr>
          <p:spPr>
            <a:xfrm>
              <a:off x="-135466" y="92075"/>
              <a:ext cx="3251200" cy="12311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fr-FR" sz="2000" b="1" noProof="0">
                  <a:solidFill>
                    <a:srgbClr val="333333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Dès le 1er tour</a:t>
              </a:r>
            </a:p>
          </p:txBody>
        </p:sp>
      </p:grpSp>
      <p:sp>
        <p:nvSpPr>
          <p:cNvPr id="40" name="TextBox 96">
            <a:extLst>
              <a:ext uri="{FF2B5EF4-FFF2-40B4-BE49-F238E27FC236}">
                <a16:creationId xmlns:a16="http://schemas.microsoft.com/office/drawing/2014/main" id="{6407C10C-3F8F-5356-FCD9-886473E63F7C}"/>
              </a:ext>
            </a:extLst>
          </p:cNvPr>
          <p:cNvSpPr txBox="1"/>
          <p:nvPr/>
        </p:nvSpPr>
        <p:spPr>
          <a:xfrm>
            <a:off x="6967184" y="4684529"/>
            <a:ext cx="162560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fr-FR" sz="2000" b="1" noProof="0">
                <a:solidFill>
                  <a:srgbClr val="33333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Pas de stratégie d’alliance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57BA635-5606-E290-19F0-30800AE2F2C1}"/>
              </a:ext>
            </a:extLst>
          </p:cNvPr>
          <p:cNvSpPr/>
          <p:nvPr/>
        </p:nvSpPr>
        <p:spPr>
          <a:xfrm>
            <a:off x="7069034" y="4613613"/>
            <a:ext cx="1403684" cy="1041698"/>
          </a:xfrm>
          <a:prstGeom prst="rect">
            <a:avLst/>
          </a:prstGeom>
          <a:noFill/>
          <a:ln>
            <a:solidFill>
              <a:srgbClr val="4CCC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3FE3F76-A660-C0D0-60DC-77C7D349B1AC}"/>
              </a:ext>
            </a:extLst>
          </p:cNvPr>
          <p:cNvSpPr/>
          <p:nvPr/>
        </p:nvSpPr>
        <p:spPr>
          <a:xfrm>
            <a:off x="8590281" y="4620586"/>
            <a:ext cx="1598417" cy="1945831"/>
          </a:xfrm>
          <a:prstGeom prst="rect">
            <a:avLst/>
          </a:prstGeom>
          <a:noFill/>
          <a:ln>
            <a:solidFill>
              <a:srgbClr val="4CCC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D8C3022-31E3-69EB-79F8-BAA60D527079}"/>
              </a:ext>
            </a:extLst>
          </p:cNvPr>
          <p:cNvSpPr/>
          <p:nvPr/>
        </p:nvSpPr>
        <p:spPr>
          <a:xfrm>
            <a:off x="10335564" y="4626491"/>
            <a:ext cx="1623817" cy="1660420"/>
          </a:xfrm>
          <a:prstGeom prst="rect">
            <a:avLst/>
          </a:prstGeom>
          <a:noFill/>
          <a:ln>
            <a:solidFill>
              <a:srgbClr val="4CCCA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grpSp>
        <p:nvGrpSpPr>
          <p:cNvPr id="15" name="Group 15"/>
          <p:cNvGrpSpPr/>
          <p:nvPr/>
        </p:nvGrpSpPr>
        <p:grpSpPr>
          <a:xfrm>
            <a:off x="4645973" y="1250849"/>
            <a:ext cx="980336" cy="98033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 sz="1200" noProof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lang="fr-FR" sz="1200" noProof="0"/>
            </a:p>
          </p:txBody>
        </p:sp>
      </p:grpSp>
      <p:sp>
        <p:nvSpPr>
          <p:cNvPr id="32" name="Freeform 16">
            <a:extLst>
              <a:ext uri="{FF2B5EF4-FFF2-40B4-BE49-F238E27FC236}">
                <a16:creationId xmlns:a16="http://schemas.microsoft.com/office/drawing/2014/main" id="{B3734277-B342-9E3B-27F0-5CFE5CC4082C}"/>
              </a:ext>
            </a:extLst>
          </p:cNvPr>
          <p:cNvSpPr/>
          <p:nvPr/>
        </p:nvSpPr>
        <p:spPr>
          <a:xfrm>
            <a:off x="8672375" y="1260135"/>
            <a:ext cx="980336" cy="980336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fr-FR" sz="1200" noProof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CE4F975-58D0-B6FF-6CFC-4B4B672C97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204" y="1412526"/>
            <a:ext cx="599833" cy="599833"/>
          </a:xfrm>
          <a:prstGeom prst="rect">
            <a:avLst/>
          </a:prstGeom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2EF5076E-19F1-2F65-0980-04A05DF592D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4864609" y="1406201"/>
            <a:ext cx="643189" cy="643189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6A353E89-8CA8-9329-43E7-04A08D0A99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6304" y="1435206"/>
            <a:ext cx="657722" cy="657722"/>
          </a:xfrm>
          <a:prstGeom prst="rect">
            <a:avLst/>
          </a:prstGeom>
        </p:spPr>
      </p:pic>
      <p:sp>
        <p:nvSpPr>
          <p:cNvPr id="39" name="Espace réservé du numéro de diapositive 38">
            <a:extLst>
              <a:ext uri="{FF2B5EF4-FFF2-40B4-BE49-F238E27FC236}">
                <a16:creationId xmlns:a16="http://schemas.microsoft.com/office/drawing/2014/main" id="{52AA628C-AFB9-1268-89DA-D9562D759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33</a:t>
            </a:fld>
            <a:endParaRPr lang="fr-FR" noProof="0"/>
          </a:p>
        </p:txBody>
      </p: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4587E4E4-F8D0-615B-311D-BB959714EC6E}"/>
              </a:ext>
            </a:extLst>
          </p:cNvPr>
          <p:cNvCxnSpPr/>
          <p:nvPr/>
        </p:nvCxnSpPr>
        <p:spPr>
          <a:xfrm>
            <a:off x="7847210" y="4446658"/>
            <a:ext cx="336834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69C8D98F-3420-7B89-F447-CECE3F481023}"/>
              </a:ext>
            </a:extLst>
          </p:cNvPr>
          <p:cNvCxnSpPr>
            <a:endCxn id="26" idx="0"/>
          </p:cNvCxnSpPr>
          <p:nvPr/>
        </p:nvCxnSpPr>
        <p:spPr>
          <a:xfrm flipH="1">
            <a:off x="7770876" y="4436325"/>
            <a:ext cx="51298" cy="17728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46">
            <a:extLst>
              <a:ext uri="{FF2B5EF4-FFF2-40B4-BE49-F238E27FC236}">
                <a16:creationId xmlns:a16="http://schemas.microsoft.com/office/drawing/2014/main" id="{9ED7A3FE-FDFA-A0EA-DF1F-B12D04F15120}"/>
              </a:ext>
            </a:extLst>
          </p:cNvPr>
          <p:cNvCxnSpPr>
            <a:cxnSpLocks/>
          </p:cNvCxnSpPr>
          <p:nvPr/>
        </p:nvCxnSpPr>
        <p:spPr>
          <a:xfrm flipH="1">
            <a:off x="9371931" y="4446658"/>
            <a:ext cx="7428" cy="154612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9A5F8B8C-CB77-0E6D-3416-03953F17B2C7}"/>
              </a:ext>
            </a:extLst>
          </p:cNvPr>
          <p:cNvCxnSpPr/>
          <p:nvPr/>
        </p:nvCxnSpPr>
        <p:spPr>
          <a:xfrm flipH="1">
            <a:off x="8075676" y="4741125"/>
            <a:ext cx="51298" cy="1772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E47E5CDD-9EFD-E476-63A6-DA2678176189}"/>
              </a:ext>
            </a:extLst>
          </p:cNvPr>
          <p:cNvCxnSpPr>
            <a:cxnSpLocks/>
          </p:cNvCxnSpPr>
          <p:nvPr/>
        </p:nvCxnSpPr>
        <p:spPr>
          <a:xfrm>
            <a:off x="11199033" y="4460636"/>
            <a:ext cx="52213" cy="134245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86AAE-F1CF-5C90-FA61-B270FC8E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33ED27A-2A8A-35B0-FA80-134F63945095}"/>
              </a:ext>
            </a:extLst>
          </p:cNvPr>
          <p:cNvSpPr/>
          <p:nvPr/>
        </p:nvSpPr>
        <p:spPr>
          <a:xfrm>
            <a:off x="2242425" y="2592777"/>
            <a:ext cx="2214466" cy="679833"/>
          </a:xfrm>
          <a:prstGeom prst="rect">
            <a:avLst/>
          </a:prstGeom>
          <a:solidFill>
            <a:srgbClr val="86EAE9">
              <a:alpha val="9804"/>
            </a:srgbClr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EC08FE0-365C-01E6-A9BC-B02661C50EEE}"/>
              </a:ext>
            </a:extLst>
          </p:cNvPr>
          <p:cNvSpPr/>
          <p:nvPr/>
        </p:nvSpPr>
        <p:spPr>
          <a:xfrm>
            <a:off x="131698" y="2649698"/>
            <a:ext cx="2147657" cy="680614"/>
          </a:xfrm>
          <a:custGeom>
            <a:avLst/>
            <a:gdLst/>
            <a:ahLst/>
            <a:cxnLst/>
            <a:rect l="l" t="t" r="r" b="b"/>
            <a:pathLst>
              <a:path w="5907902" h="1107440">
                <a:moveTo>
                  <a:pt x="5906632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5907902" y="1107440"/>
                </a:lnTo>
                <a:lnTo>
                  <a:pt x="5907902" y="0"/>
                </a:lnTo>
                <a:close/>
              </a:path>
            </a:pathLst>
          </a:custGeom>
          <a:solidFill>
            <a:srgbClr val="86EAE9"/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27E62AC-6A54-B668-F3B4-17F797DEAA3D}"/>
              </a:ext>
            </a:extLst>
          </p:cNvPr>
          <p:cNvSpPr/>
          <p:nvPr/>
        </p:nvSpPr>
        <p:spPr>
          <a:xfrm>
            <a:off x="898343" y="2790977"/>
            <a:ext cx="303181" cy="303181"/>
          </a:xfrm>
          <a:custGeom>
            <a:avLst/>
            <a:gdLst/>
            <a:ahLst/>
            <a:cxnLst/>
            <a:rect l="l" t="t" r="r" b="b"/>
            <a:pathLst>
              <a:path w="454772" h="454772">
                <a:moveTo>
                  <a:pt x="0" y="0"/>
                </a:moveTo>
                <a:lnTo>
                  <a:pt x="454772" y="0"/>
                </a:lnTo>
                <a:lnTo>
                  <a:pt x="454772" y="454772"/>
                </a:lnTo>
                <a:lnTo>
                  <a:pt x="0" y="4547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8" name="AutoShape 8">
            <a:extLst>
              <a:ext uri="{FF2B5EF4-FFF2-40B4-BE49-F238E27FC236}">
                <a16:creationId xmlns:a16="http://schemas.microsoft.com/office/drawing/2014/main" id="{C9E94B97-4A2A-067C-44A4-392ABAC1E41F}"/>
              </a:ext>
            </a:extLst>
          </p:cNvPr>
          <p:cNvSpPr/>
          <p:nvPr/>
        </p:nvSpPr>
        <p:spPr>
          <a:xfrm>
            <a:off x="2125843" y="3399052"/>
            <a:ext cx="2331048" cy="679833"/>
          </a:xfrm>
          <a:prstGeom prst="rect">
            <a:avLst/>
          </a:prstGeom>
          <a:solidFill>
            <a:srgbClr val="3EDAD8">
              <a:alpha val="9804"/>
            </a:srgbClr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766EBF2-D064-2D5A-87E7-E5E2AAE8D70E}"/>
              </a:ext>
            </a:extLst>
          </p:cNvPr>
          <p:cNvSpPr/>
          <p:nvPr/>
        </p:nvSpPr>
        <p:spPr>
          <a:xfrm>
            <a:off x="116114" y="3428351"/>
            <a:ext cx="2162658" cy="680614"/>
          </a:xfrm>
          <a:custGeom>
            <a:avLst/>
            <a:gdLst/>
            <a:ahLst/>
            <a:cxnLst/>
            <a:rect l="l" t="t" r="r" b="b"/>
            <a:pathLst>
              <a:path w="5907902" h="1107440">
                <a:moveTo>
                  <a:pt x="5906632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5907902" y="1107440"/>
                </a:lnTo>
                <a:lnTo>
                  <a:pt x="5907902" y="0"/>
                </a:lnTo>
                <a:close/>
              </a:path>
            </a:pathLst>
          </a:custGeom>
          <a:solidFill>
            <a:srgbClr val="3EDAD8"/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AA3FD996-560F-EF4C-B1A7-E0D971227DCD}"/>
              </a:ext>
            </a:extLst>
          </p:cNvPr>
          <p:cNvSpPr/>
          <p:nvPr/>
        </p:nvSpPr>
        <p:spPr>
          <a:xfrm>
            <a:off x="2088463" y="4196234"/>
            <a:ext cx="2331048" cy="679833"/>
          </a:xfrm>
          <a:prstGeom prst="rect">
            <a:avLst/>
          </a:prstGeom>
          <a:solidFill>
            <a:srgbClr val="37C9EF">
              <a:alpha val="9804"/>
            </a:srgbClr>
          </a:solidFill>
        </p:spPr>
        <p:txBody>
          <a:bodyPr/>
          <a:lstStyle/>
          <a:p>
            <a:endParaRPr lang="fr-FR" b="1" noProof="0"/>
          </a:p>
        </p:txBody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3FDCE627-F5E3-D29E-A19B-BD77CAA76A87}"/>
              </a:ext>
            </a:extLst>
          </p:cNvPr>
          <p:cNvSpPr/>
          <p:nvPr/>
        </p:nvSpPr>
        <p:spPr>
          <a:xfrm>
            <a:off x="131698" y="4242499"/>
            <a:ext cx="2162658" cy="680614"/>
          </a:xfrm>
          <a:custGeom>
            <a:avLst/>
            <a:gdLst/>
            <a:ahLst/>
            <a:cxnLst/>
            <a:rect l="l" t="t" r="r" b="b"/>
            <a:pathLst>
              <a:path w="5907902" h="1107440">
                <a:moveTo>
                  <a:pt x="5906632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5907902" y="1107440"/>
                </a:lnTo>
                <a:lnTo>
                  <a:pt x="5907902" y="0"/>
                </a:lnTo>
                <a:close/>
              </a:path>
            </a:pathLst>
          </a:custGeom>
          <a:solidFill>
            <a:srgbClr val="37C9EF"/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18" name="AutoShape 18">
            <a:extLst>
              <a:ext uri="{FF2B5EF4-FFF2-40B4-BE49-F238E27FC236}">
                <a16:creationId xmlns:a16="http://schemas.microsoft.com/office/drawing/2014/main" id="{8BD0ADB5-AE74-C966-700B-22DA0132AC40}"/>
              </a:ext>
            </a:extLst>
          </p:cNvPr>
          <p:cNvSpPr/>
          <p:nvPr/>
        </p:nvSpPr>
        <p:spPr>
          <a:xfrm>
            <a:off x="2113469" y="5335741"/>
            <a:ext cx="2306042" cy="679833"/>
          </a:xfrm>
          <a:prstGeom prst="rect">
            <a:avLst/>
          </a:prstGeom>
          <a:solidFill>
            <a:srgbClr val="2C92D5">
              <a:alpha val="9804"/>
            </a:srgbClr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7C30CD2F-55AD-2069-4425-832409DDBFDB}"/>
              </a:ext>
            </a:extLst>
          </p:cNvPr>
          <p:cNvSpPr/>
          <p:nvPr/>
        </p:nvSpPr>
        <p:spPr>
          <a:xfrm>
            <a:off x="131698" y="5309336"/>
            <a:ext cx="2162658" cy="680614"/>
          </a:xfrm>
          <a:custGeom>
            <a:avLst/>
            <a:gdLst/>
            <a:ahLst/>
            <a:cxnLst/>
            <a:rect l="l" t="t" r="r" b="b"/>
            <a:pathLst>
              <a:path w="5907902" h="1107440">
                <a:moveTo>
                  <a:pt x="5906632" y="0"/>
                </a:moveTo>
                <a:lnTo>
                  <a:pt x="553720" y="0"/>
                </a:lnTo>
                <a:cubicBezTo>
                  <a:pt x="247650" y="0"/>
                  <a:pt x="0" y="247650"/>
                  <a:pt x="0" y="553720"/>
                </a:cubicBezTo>
                <a:cubicBezTo>
                  <a:pt x="0" y="859790"/>
                  <a:pt x="247650" y="1107440"/>
                  <a:pt x="553720" y="1107440"/>
                </a:cubicBezTo>
                <a:lnTo>
                  <a:pt x="5907902" y="1107440"/>
                </a:lnTo>
                <a:lnTo>
                  <a:pt x="5907902" y="0"/>
                </a:lnTo>
                <a:close/>
              </a:path>
            </a:pathLst>
          </a:custGeom>
          <a:solidFill>
            <a:srgbClr val="FFD759"/>
          </a:solidFill>
        </p:spPr>
        <p:txBody>
          <a:bodyPr/>
          <a:lstStyle/>
          <a:p>
            <a:endParaRPr lang="fr-FR" noProof="0"/>
          </a:p>
        </p:txBody>
      </p:sp>
      <p:sp>
        <p:nvSpPr>
          <p:cNvPr id="23" name="Freeform 23">
            <a:extLst>
              <a:ext uri="{FF2B5EF4-FFF2-40B4-BE49-F238E27FC236}">
                <a16:creationId xmlns:a16="http://schemas.microsoft.com/office/drawing/2014/main" id="{56D0D181-9D12-130C-0711-976BE84E3BD9}"/>
              </a:ext>
            </a:extLst>
          </p:cNvPr>
          <p:cNvSpPr/>
          <p:nvPr/>
        </p:nvSpPr>
        <p:spPr>
          <a:xfrm>
            <a:off x="832797" y="3521832"/>
            <a:ext cx="434272" cy="434272"/>
          </a:xfrm>
          <a:custGeom>
            <a:avLst/>
            <a:gdLst/>
            <a:ahLst/>
            <a:cxnLst/>
            <a:rect l="l" t="t" r="r" b="b"/>
            <a:pathLst>
              <a:path w="651408" h="651408">
                <a:moveTo>
                  <a:pt x="0" y="0"/>
                </a:moveTo>
                <a:lnTo>
                  <a:pt x="651408" y="0"/>
                </a:lnTo>
                <a:lnTo>
                  <a:pt x="651408" y="651408"/>
                </a:lnTo>
                <a:lnTo>
                  <a:pt x="0" y="651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24" name="Freeform 24">
            <a:extLst>
              <a:ext uri="{FF2B5EF4-FFF2-40B4-BE49-F238E27FC236}">
                <a16:creationId xmlns:a16="http://schemas.microsoft.com/office/drawing/2014/main" id="{4D4ED6C6-996D-61CC-76CF-C693F05DDD76}"/>
              </a:ext>
            </a:extLst>
          </p:cNvPr>
          <p:cNvSpPr/>
          <p:nvPr/>
        </p:nvSpPr>
        <p:spPr>
          <a:xfrm>
            <a:off x="905807" y="4391242"/>
            <a:ext cx="288253" cy="288253"/>
          </a:xfrm>
          <a:custGeom>
            <a:avLst/>
            <a:gdLst/>
            <a:ahLst/>
            <a:cxnLst/>
            <a:rect l="l" t="t" r="r" b="b"/>
            <a:pathLst>
              <a:path w="432380" h="432380">
                <a:moveTo>
                  <a:pt x="0" y="0"/>
                </a:moveTo>
                <a:lnTo>
                  <a:pt x="432381" y="0"/>
                </a:lnTo>
                <a:lnTo>
                  <a:pt x="432381" y="432381"/>
                </a:lnTo>
                <a:lnTo>
                  <a:pt x="0" y="4323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 noProof="0"/>
          </a:p>
        </p:txBody>
      </p:sp>
      <p:sp>
        <p:nvSpPr>
          <p:cNvPr id="47" name="TextBox 47">
            <a:extLst>
              <a:ext uri="{FF2B5EF4-FFF2-40B4-BE49-F238E27FC236}">
                <a16:creationId xmlns:a16="http://schemas.microsoft.com/office/drawing/2014/main" id="{52A921FB-DADF-AFB2-B829-6EE59B69624E}"/>
              </a:ext>
            </a:extLst>
          </p:cNvPr>
          <p:cNvSpPr txBox="1"/>
          <p:nvPr/>
        </p:nvSpPr>
        <p:spPr>
          <a:xfrm>
            <a:off x="3276600" y="2831443"/>
            <a:ext cx="1072825" cy="22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b="1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15</a:t>
            </a:r>
          </a:p>
        </p:txBody>
      </p:sp>
      <p:sp>
        <p:nvSpPr>
          <p:cNvPr id="48" name="TextBox 48">
            <a:extLst>
              <a:ext uri="{FF2B5EF4-FFF2-40B4-BE49-F238E27FC236}">
                <a16:creationId xmlns:a16="http://schemas.microsoft.com/office/drawing/2014/main" id="{3EAE57E1-5327-CDCA-01C0-BBE56EB4409E}"/>
              </a:ext>
            </a:extLst>
          </p:cNvPr>
          <p:cNvSpPr txBox="1"/>
          <p:nvPr/>
        </p:nvSpPr>
        <p:spPr>
          <a:xfrm>
            <a:off x="3276600" y="3627843"/>
            <a:ext cx="1072825" cy="22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b="1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6</a:t>
            </a:r>
          </a:p>
        </p:txBody>
      </p:sp>
      <p:sp>
        <p:nvSpPr>
          <p:cNvPr id="49" name="TextBox 49">
            <a:extLst>
              <a:ext uri="{FF2B5EF4-FFF2-40B4-BE49-F238E27FC236}">
                <a16:creationId xmlns:a16="http://schemas.microsoft.com/office/drawing/2014/main" id="{E7C27751-A88E-D9C7-AE6B-E0B7236B7E47}"/>
              </a:ext>
            </a:extLst>
          </p:cNvPr>
          <p:cNvSpPr txBox="1"/>
          <p:nvPr/>
        </p:nvSpPr>
        <p:spPr>
          <a:xfrm>
            <a:off x="3276600" y="4424244"/>
            <a:ext cx="1072825" cy="22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b="1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15</a:t>
            </a:r>
          </a:p>
        </p:txBody>
      </p:sp>
      <p:sp>
        <p:nvSpPr>
          <p:cNvPr id="82" name="Titre 1">
            <a:extLst>
              <a:ext uri="{FF2B5EF4-FFF2-40B4-BE49-F238E27FC236}">
                <a16:creationId xmlns:a16="http://schemas.microsoft.com/office/drawing/2014/main" id="{41F2D8AC-1F06-9FFF-1181-D99B17FD7128}"/>
              </a:ext>
            </a:extLst>
          </p:cNvPr>
          <p:cNvSpPr txBox="1">
            <a:spLocks/>
          </p:cNvSpPr>
          <p:nvPr/>
        </p:nvSpPr>
        <p:spPr>
          <a:xfrm>
            <a:off x="1659858" y="181463"/>
            <a:ext cx="5229225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 b="1" noProof="0"/>
              <a:t>Ambition COS 2027</a:t>
            </a:r>
          </a:p>
          <a:p>
            <a:r>
              <a:rPr lang="fr-FR" sz="2800" b="1" noProof="0"/>
              <a:t>Représentants des salariés au COS pour la branche</a:t>
            </a:r>
          </a:p>
        </p:txBody>
      </p:sp>
      <p:sp>
        <p:nvSpPr>
          <p:cNvPr id="89" name="Rectangle : coins arrondis 88">
            <a:extLst>
              <a:ext uri="{FF2B5EF4-FFF2-40B4-BE49-F238E27FC236}">
                <a16:creationId xmlns:a16="http://schemas.microsoft.com/office/drawing/2014/main" id="{DBF3062B-6EBF-EB59-C7EB-ABE9629B429D}"/>
              </a:ext>
            </a:extLst>
          </p:cNvPr>
          <p:cNvSpPr>
            <a:spLocks noChangeAspect="1"/>
          </p:cNvSpPr>
          <p:nvPr/>
        </p:nvSpPr>
        <p:spPr>
          <a:xfrm>
            <a:off x="3516350" y="1682027"/>
            <a:ext cx="662413" cy="623060"/>
          </a:xfrm>
          <a:prstGeom prst="round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/>
          </a:p>
        </p:txBody>
      </p:sp>
      <p:sp>
        <p:nvSpPr>
          <p:cNvPr id="123" name="TextBox 49">
            <a:extLst>
              <a:ext uri="{FF2B5EF4-FFF2-40B4-BE49-F238E27FC236}">
                <a16:creationId xmlns:a16="http://schemas.microsoft.com/office/drawing/2014/main" id="{81B60594-C698-6D99-D93D-B46D99E44054}"/>
              </a:ext>
            </a:extLst>
          </p:cNvPr>
          <p:cNvSpPr txBox="1"/>
          <p:nvPr/>
        </p:nvSpPr>
        <p:spPr>
          <a:xfrm>
            <a:off x="3306509" y="5556206"/>
            <a:ext cx="1072825" cy="224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fr-FR" b="1" noProof="0">
                <a:solidFill>
                  <a:srgbClr val="191919"/>
                </a:solidFill>
                <a:latin typeface="Aileron"/>
                <a:ea typeface="Aileron"/>
                <a:cs typeface="Aileron"/>
                <a:sym typeface="Aileron"/>
              </a:rPr>
              <a:t>12</a:t>
            </a:r>
          </a:p>
        </p:txBody>
      </p:sp>
      <p:sp>
        <p:nvSpPr>
          <p:cNvPr id="124" name="TextBox 12">
            <a:extLst>
              <a:ext uri="{FF2B5EF4-FFF2-40B4-BE49-F238E27FC236}">
                <a16:creationId xmlns:a16="http://schemas.microsoft.com/office/drawing/2014/main" id="{B6715197-ACF9-1B15-9139-EE6767865E69}"/>
              </a:ext>
            </a:extLst>
          </p:cNvPr>
          <p:cNvSpPr txBox="1"/>
          <p:nvPr/>
        </p:nvSpPr>
        <p:spPr>
          <a:xfrm>
            <a:off x="263268" y="2775555"/>
            <a:ext cx="1861584" cy="42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fr-FR" sz="1400" b="1" noProof="0">
                <a:latin typeface="Aileron"/>
                <a:ea typeface="Aileron"/>
                <a:cs typeface="Aileron"/>
                <a:sym typeface="Aileron"/>
              </a:rPr>
              <a:t>Représentants des salariés universels cadres</a:t>
            </a:r>
          </a:p>
        </p:txBody>
      </p:sp>
      <p:sp>
        <p:nvSpPr>
          <p:cNvPr id="125" name="TextBox 12">
            <a:extLst>
              <a:ext uri="{FF2B5EF4-FFF2-40B4-BE49-F238E27FC236}">
                <a16:creationId xmlns:a16="http://schemas.microsoft.com/office/drawing/2014/main" id="{452A8CBC-4D6E-EAD8-B00F-32540667C00B}"/>
              </a:ext>
            </a:extLst>
          </p:cNvPr>
          <p:cNvSpPr txBox="1"/>
          <p:nvPr/>
        </p:nvSpPr>
        <p:spPr>
          <a:xfrm>
            <a:off x="271481" y="3537740"/>
            <a:ext cx="2022875" cy="42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fr-FR" sz="1400" b="1" noProof="0">
                <a:latin typeface="Aileron"/>
                <a:ea typeface="Aileron"/>
                <a:cs typeface="Aileron"/>
                <a:sym typeface="Aileron"/>
              </a:rPr>
              <a:t>Représentants des salariés universels techniciens</a:t>
            </a:r>
          </a:p>
        </p:txBody>
      </p:sp>
      <p:sp>
        <p:nvSpPr>
          <p:cNvPr id="126" name="TextBox 12">
            <a:extLst>
              <a:ext uri="{FF2B5EF4-FFF2-40B4-BE49-F238E27FC236}">
                <a16:creationId xmlns:a16="http://schemas.microsoft.com/office/drawing/2014/main" id="{74524E8A-8B08-221F-4488-6C2A7F8B2F20}"/>
              </a:ext>
            </a:extLst>
          </p:cNvPr>
          <p:cNvSpPr txBox="1"/>
          <p:nvPr/>
        </p:nvSpPr>
        <p:spPr>
          <a:xfrm>
            <a:off x="336277" y="4399995"/>
            <a:ext cx="1861584" cy="428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fr-FR" sz="1400" b="1" noProof="0">
                <a:latin typeface="Aileron"/>
                <a:ea typeface="Aileron"/>
                <a:cs typeface="Aileron"/>
                <a:sym typeface="Aileron"/>
              </a:rPr>
              <a:t>Représentants des salariés sociétaires</a:t>
            </a:r>
          </a:p>
        </p:txBody>
      </p:sp>
      <p:sp>
        <p:nvSpPr>
          <p:cNvPr id="127" name="TextBox 12">
            <a:extLst>
              <a:ext uri="{FF2B5EF4-FFF2-40B4-BE49-F238E27FC236}">
                <a16:creationId xmlns:a16="http://schemas.microsoft.com/office/drawing/2014/main" id="{7F7D89FD-BD92-107B-5EAC-05F802182032}"/>
              </a:ext>
            </a:extLst>
          </p:cNvPr>
          <p:cNvSpPr txBox="1"/>
          <p:nvPr/>
        </p:nvSpPr>
        <p:spPr>
          <a:xfrm>
            <a:off x="371089" y="5614586"/>
            <a:ext cx="1861584" cy="210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fr-FR" sz="1400" b="1" noProof="0">
                <a:latin typeface="Aileron"/>
                <a:ea typeface="Aileron"/>
                <a:cs typeface="Aileron"/>
                <a:sym typeface="Aileron"/>
              </a:rPr>
              <a:t>Représentants du CSE</a:t>
            </a:r>
          </a:p>
        </p:txBody>
      </p:sp>
      <p:sp>
        <p:nvSpPr>
          <p:cNvPr id="131" name="Rectangle : coins arrondis 130">
            <a:extLst>
              <a:ext uri="{FF2B5EF4-FFF2-40B4-BE49-F238E27FC236}">
                <a16:creationId xmlns:a16="http://schemas.microsoft.com/office/drawing/2014/main" id="{6EB005A9-9B5A-67DA-FEBB-65992D5EDAC0}"/>
              </a:ext>
            </a:extLst>
          </p:cNvPr>
          <p:cNvSpPr/>
          <p:nvPr/>
        </p:nvSpPr>
        <p:spPr>
          <a:xfrm>
            <a:off x="3370472" y="6037781"/>
            <a:ext cx="959584" cy="468734"/>
          </a:xfrm>
          <a:prstGeom prst="roundRect">
            <a:avLst/>
          </a:prstGeom>
          <a:solidFill>
            <a:srgbClr val="FFD7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48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B13BD67B-BD70-F14C-EBBB-1A273CB08AAC}"/>
              </a:ext>
            </a:extLst>
          </p:cNvPr>
          <p:cNvSpPr/>
          <p:nvPr/>
        </p:nvSpPr>
        <p:spPr>
          <a:xfrm>
            <a:off x="3314887" y="4919483"/>
            <a:ext cx="959584" cy="316644"/>
          </a:xfrm>
          <a:prstGeom prst="roundRect">
            <a:avLst/>
          </a:prstGeom>
          <a:solidFill>
            <a:srgbClr val="979B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noProof="0">
                <a:solidFill>
                  <a:schemeClr val="tx1"/>
                </a:solidFill>
              </a:rPr>
              <a:t>36</a:t>
            </a:r>
          </a:p>
        </p:txBody>
      </p:sp>
      <p:sp>
        <p:nvSpPr>
          <p:cNvPr id="25" name="Espace réservé du numéro de diapositive 24">
            <a:extLst>
              <a:ext uri="{FF2B5EF4-FFF2-40B4-BE49-F238E27FC236}">
                <a16:creationId xmlns:a16="http://schemas.microsoft.com/office/drawing/2014/main" id="{C06139F7-C3E8-3F3A-1313-F975B1F3E3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34</a:t>
            </a:fld>
            <a:endParaRPr lang="fr-FR" noProof="0"/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7C08FA2-E201-61AA-5036-1C35144B1D4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1433"/>
          <a:stretch>
            <a:fillRect/>
          </a:stretch>
        </p:blipFill>
        <p:spPr>
          <a:xfrm>
            <a:off x="6203951" y="1682028"/>
            <a:ext cx="1819290" cy="4824488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F455A6C3-5F14-26D4-FD52-5A4479D7AA0A}"/>
              </a:ext>
            </a:extLst>
          </p:cNvPr>
          <p:cNvSpPr txBox="1"/>
          <p:nvPr/>
        </p:nvSpPr>
        <p:spPr>
          <a:xfrm>
            <a:off x="1036183" y="1818785"/>
            <a:ext cx="1892808" cy="369332"/>
          </a:xfrm>
          <a:prstGeom prst="rect">
            <a:avLst/>
          </a:prstGeom>
          <a:solidFill>
            <a:srgbClr val="FF9857"/>
          </a:solidFill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bg1"/>
                </a:solidFill>
              </a:rPr>
              <a:t>Nos ambitions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F940340-C634-130B-E018-C72651BF12AE}"/>
              </a:ext>
            </a:extLst>
          </p:cNvPr>
          <p:cNvSpPr txBox="1"/>
          <p:nvPr/>
        </p:nvSpPr>
        <p:spPr>
          <a:xfrm>
            <a:off x="8644034" y="1818785"/>
            <a:ext cx="1892808" cy="369332"/>
          </a:xfrm>
          <a:prstGeom prst="rect">
            <a:avLst/>
          </a:prstGeom>
          <a:solidFill>
            <a:srgbClr val="FF9857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Aujourd’hui</a:t>
            </a:r>
          </a:p>
        </p:txBody>
      </p:sp>
      <p:sp>
        <p:nvSpPr>
          <p:cNvPr id="36" name="Flèche : courbe vers le bas 35">
            <a:extLst>
              <a:ext uri="{FF2B5EF4-FFF2-40B4-BE49-F238E27FC236}">
                <a16:creationId xmlns:a16="http://schemas.microsoft.com/office/drawing/2014/main" id="{99BFA589-A22B-4B27-C04B-6B7702D05CB9}"/>
              </a:ext>
            </a:extLst>
          </p:cNvPr>
          <p:cNvSpPr/>
          <p:nvPr/>
        </p:nvSpPr>
        <p:spPr>
          <a:xfrm flipV="1">
            <a:off x="2431487" y="2275386"/>
            <a:ext cx="1216152" cy="257711"/>
          </a:xfrm>
          <a:prstGeom prst="curvedDownArrow">
            <a:avLst/>
          </a:prstGeom>
          <a:ln>
            <a:solidFill>
              <a:srgbClr val="FF9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7" name="Flèche : courbe vers le bas 36">
            <a:extLst>
              <a:ext uri="{FF2B5EF4-FFF2-40B4-BE49-F238E27FC236}">
                <a16:creationId xmlns:a16="http://schemas.microsoft.com/office/drawing/2014/main" id="{E267330B-CB73-3421-9605-FECFCC52D9A3}"/>
              </a:ext>
            </a:extLst>
          </p:cNvPr>
          <p:cNvSpPr/>
          <p:nvPr/>
        </p:nvSpPr>
        <p:spPr>
          <a:xfrm rot="11345059" flipV="1">
            <a:off x="7415164" y="1629294"/>
            <a:ext cx="1216152" cy="257711"/>
          </a:xfrm>
          <a:prstGeom prst="curvedDownArrow">
            <a:avLst/>
          </a:prstGeom>
          <a:ln>
            <a:solidFill>
              <a:srgbClr val="FF9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3881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9E892-1B51-5A43-4F0E-BE2CF9D56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49A8D0-B2D3-50B2-7DE1-1EF98B164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807" y="175887"/>
            <a:ext cx="7724937" cy="106274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fr-FR" sz="3200" b="1" noProof="0">
                <a:solidFill>
                  <a:schemeClr val="bg1"/>
                </a:solidFill>
              </a:rPr>
              <a:t>Quelle feuille de route ?</a:t>
            </a:r>
            <a:endParaRPr lang="fr-FR" sz="3200" b="1" noProof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68E59F4-3A4A-928D-0AD1-72B778672D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r" defTabSz="914400" rtl="0" eaLnBrk="1" latinLnBrk="0" hangingPunct="1">
              <a:defRPr sz="9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CF4668DC-857F-487D-BFFA-8C0CA5037977}" type="slidenum">
              <a:rPr lang="fr-FR" noProof="0" smtClean="0"/>
              <a:pPr>
                <a:spcAft>
                  <a:spcPts val="600"/>
                </a:spcAft>
              </a:pPr>
              <a:t>35</a:t>
            </a:fld>
            <a:endParaRPr lang="fr-FR" sz="1000" noProof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1" name="TLCard131"/>
          <p:cNvSpPr/>
          <p:nvPr/>
        </p:nvSpPr>
        <p:spPr>
          <a:xfrm>
            <a:off x="2024000" y="2262709"/>
            <a:ext cx="2634666" cy="1800000"/>
          </a:xfrm>
          <a:prstGeom prst="roundRect">
            <a:avLst>
              <a:gd name="adj" fmla="val 6000"/>
            </a:avLst>
          </a:prstGeom>
          <a:solidFill>
            <a:srgbClr val="E8F0F8">
              <a:alpha val="45000"/>
            </a:srgbClr>
          </a:solidFill>
          <a:ln w="9525">
            <a:solidFill>
              <a:srgbClr val="4F81BD">
                <a:alpha val="20000"/>
              </a:srgbClr>
            </a:solidFill>
          </a:ln>
        </p:spPr>
        <p:txBody>
          <a:bodyPr/>
          <a:lstStyle/>
          <a:p>
            <a:endParaRPr lang="fr-FR" noProof="0"/>
          </a:p>
        </p:txBody>
      </p:sp>
      <p:sp>
        <p:nvSpPr>
          <p:cNvPr id="132" name="TLNode132"/>
          <p:cNvSpPr/>
          <p:nvPr/>
        </p:nvSpPr>
        <p:spPr>
          <a:xfrm>
            <a:off x="3166333" y="2367709"/>
            <a:ext cx="350000" cy="350000"/>
          </a:xfrm>
          <a:prstGeom prst="ellipse">
            <a:avLst/>
          </a:prstGeom>
          <a:solidFill>
            <a:srgbClr val="4F81BD"/>
          </a:solidFill>
          <a:ln w="25400">
            <a:solidFill>
              <a:srgbClr val="FFFFFF"/>
            </a:solidFill>
          </a:ln>
          <a:effectLst>
            <a:outerShdw blurRad="40000" dist="20000" dir="5400000" algn="t" rotWithShape="0">
              <a:srgbClr val="000000">
                <a:alpha val="22000"/>
              </a:srgbClr>
            </a:outerShdw>
          </a:effectLst>
        </p:spPr>
        <p:txBody>
          <a:bodyPr anchor="ctr" anchorCtr="1"/>
          <a:lstStyle/>
          <a:p>
            <a:pPr algn="ctr"/>
            <a:r>
              <a:rPr lang="fr-FR" sz="1200" b="1" noProof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3" name="TLTitle133"/>
          <p:cNvSpPr txBox="1"/>
          <p:nvPr/>
        </p:nvSpPr>
        <p:spPr>
          <a:xfrm>
            <a:off x="2074000" y="2777709"/>
            <a:ext cx="2534666" cy="50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fr-FR" sz="2400" b="1" noProof="0">
                <a:solidFill>
                  <a:srgbClr val="4F81BD"/>
                </a:solidFill>
              </a:rPr>
              <a:t>2 000</a:t>
            </a:r>
          </a:p>
        </p:txBody>
      </p:sp>
      <p:sp>
        <p:nvSpPr>
          <p:cNvPr id="134" name="TLText134"/>
          <p:cNvSpPr txBox="1"/>
          <p:nvPr/>
        </p:nvSpPr>
        <p:spPr>
          <a:xfrm>
            <a:off x="2074000" y="3257709"/>
            <a:ext cx="2534666" cy="500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personnes</a:t>
            </a:r>
          </a:p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à contacter</a:t>
            </a:r>
          </a:p>
        </p:txBody>
      </p:sp>
      <p:sp>
        <p:nvSpPr>
          <p:cNvPr id="135" name="TLCard135"/>
          <p:cNvSpPr/>
          <p:nvPr/>
        </p:nvSpPr>
        <p:spPr>
          <a:xfrm>
            <a:off x="4778666" y="2262709"/>
            <a:ext cx="2634666" cy="1800000"/>
          </a:xfrm>
          <a:prstGeom prst="roundRect">
            <a:avLst>
              <a:gd name="adj" fmla="val 6000"/>
            </a:avLst>
          </a:prstGeom>
          <a:solidFill>
            <a:srgbClr val="E8F0F8">
              <a:alpha val="45000"/>
            </a:srgbClr>
          </a:solidFill>
          <a:ln w="9525">
            <a:solidFill>
              <a:srgbClr val="4F81BD">
                <a:alpha val="20000"/>
              </a:srgbClr>
            </a:solidFill>
          </a:ln>
        </p:spPr>
        <p:txBody>
          <a:bodyPr/>
          <a:lstStyle/>
          <a:p>
            <a:endParaRPr lang="fr-FR" noProof="0"/>
          </a:p>
        </p:txBody>
      </p:sp>
      <p:sp>
        <p:nvSpPr>
          <p:cNvPr id="136" name="TLNode136"/>
          <p:cNvSpPr/>
          <p:nvPr/>
        </p:nvSpPr>
        <p:spPr>
          <a:xfrm>
            <a:off x="5920999" y="2367709"/>
            <a:ext cx="350000" cy="350000"/>
          </a:xfrm>
          <a:prstGeom prst="ellipse">
            <a:avLst/>
          </a:prstGeom>
          <a:solidFill>
            <a:srgbClr val="4F81BD"/>
          </a:solidFill>
          <a:ln w="25400">
            <a:solidFill>
              <a:srgbClr val="FFFFFF"/>
            </a:solidFill>
          </a:ln>
          <a:effectLst>
            <a:outerShdw blurRad="40000" dist="20000" dir="5400000" algn="t" rotWithShape="0">
              <a:srgbClr val="000000">
                <a:alpha val="22000"/>
              </a:srgbClr>
            </a:outerShdw>
          </a:effectLst>
        </p:spPr>
        <p:txBody>
          <a:bodyPr anchor="ctr" anchorCtr="1"/>
          <a:lstStyle/>
          <a:p>
            <a:pPr algn="ctr"/>
            <a:r>
              <a:rPr lang="fr-FR" sz="1200" b="1" noProof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7" name="TLTitle137"/>
          <p:cNvSpPr txBox="1"/>
          <p:nvPr/>
        </p:nvSpPr>
        <p:spPr>
          <a:xfrm>
            <a:off x="4828666" y="2777709"/>
            <a:ext cx="2534666" cy="50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fr-FR" sz="2400" b="1" noProof="0">
                <a:solidFill>
                  <a:srgbClr val="4F81BD"/>
                </a:solidFill>
              </a:rPr>
              <a:t>1 200</a:t>
            </a:r>
          </a:p>
        </p:txBody>
      </p:sp>
      <p:sp>
        <p:nvSpPr>
          <p:cNvPr id="138" name="TLText138"/>
          <p:cNvSpPr txBox="1"/>
          <p:nvPr/>
        </p:nvSpPr>
        <p:spPr>
          <a:xfrm>
            <a:off x="4828666" y="3257709"/>
            <a:ext cx="2534666" cy="500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adhérents actifs</a:t>
            </a:r>
          </a:p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au 31/05/2026</a:t>
            </a:r>
          </a:p>
        </p:txBody>
      </p:sp>
      <p:sp>
        <p:nvSpPr>
          <p:cNvPr id="139" name="TLCard139"/>
          <p:cNvSpPr/>
          <p:nvPr/>
        </p:nvSpPr>
        <p:spPr>
          <a:xfrm>
            <a:off x="7533332" y="2262709"/>
            <a:ext cx="2634666" cy="1800000"/>
          </a:xfrm>
          <a:prstGeom prst="roundRect">
            <a:avLst>
              <a:gd name="adj" fmla="val 6000"/>
            </a:avLst>
          </a:prstGeom>
          <a:solidFill>
            <a:srgbClr val="E8F0F8">
              <a:alpha val="45000"/>
            </a:srgbClr>
          </a:solidFill>
          <a:ln w="9525">
            <a:solidFill>
              <a:srgbClr val="4F81BD">
                <a:alpha val="20000"/>
              </a:srgbClr>
            </a:solidFill>
          </a:ln>
        </p:spPr>
        <p:txBody>
          <a:bodyPr/>
          <a:lstStyle/>
          <a:p>
            <a:endParaRPr lang="fr-FR" noProof="0"/>
          </a:p>
        </p:txBody>
      </p:sp>
      <p:sp>
        <p:nvSpPr>
          <p:cNvPr id="140" name="TLNode140"/>
          <p:cNvSpPr/>
          <p:nvPr/>
        </p:nvSpPr>
        <p:spPr>
          <a:xfrm>
            <a:off x="8675665" y="2367709"/>
            <a:ext cx="350000" cy="350000"/>
          </a:xfrm>
          <a:prstGeom prst="ellipse">
            <a:avLst/>
          </a:prstGeom>
          <a:solidFill>
            <a:srgbClr val="4F81BD"/>
          </a:solidFill>
          <a:ln w="25400">
            <a:solidFill>
              <a:srgbClr val="FFFFFF"/>
            </a:solidFill>
          </a:ln>
          <a:effectLst>
            <a:outerShdw blurRad="40000" dist="20000" dir="5400000" algn="t" rotWithShape="0">
              <a:srgbClr val="000000">
                <a:alpha val="22000"/>
              </a:srgbClr>
            </a:outerShdw>
          </a:effectLst>
        </p:spPr>
        <p:txBody>
          <a:bodyPr anchor="ctr" anchorCtr="1"/>
          <a:lstStyle/>
          <a:p>
            <a:pPr algn="ctr"/>
            <a:r>
              <a:rPr lang="fr-FR" sz="1200" b="1" noProof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41" name="TLTitle141"/>
          <p:cNvSpPr txBox="1"/>
          <p:nvPr/>
        </p:nvSpPr>
        <p:spPr>
          <a:xfrm>
            <a:off x="7583332" y="2777709"/>
            <a:ext cx="2534666" cy="50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fr-FR" sz="2400" b="1" noProof="0">
                <a:solidFill>
                  <a:srgbClr val="4F81BD"/>
                </a:solidFill>
              </a:rPr>
              <a:t>800</a:t>
            </a:r>
          </a:p>
        </p:txBody>
      </p:sp>
      <p:sp>
        <p:nvSpPr>
          <p:cNvPr id="142" name="TLText142"/>
          <p:cNvSpPr txBox="1"/>
          <p:nvPr/>
        </p:nvSpPr>
        <p:spPr>
          <a:xfrm>
            <a:off x="7583332" y="3257709"/>
            <a:ext cx="2534666" cy="500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sympathisants</a:t>
            </a:r>
          </a:p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pour faire voter</a:t>
            </a:r>
          </a:p>
        </p:txBody>
      </p:sp>
      <p:sp>
        <p:nvSpPr>
          <p:cNvPr id="143" name="TLCard143"/>
          <p:cNvSpPr/>
          <p:nvPr/>
        </p:nvSpPr>
        <p:spPr>
          <a:xfrm>
            <a:off x="2024000" y="4182709"/>
            <a:ext cx="2634666" cy="1800000"/>
          </a:xfrm>
          <a:prstGeom prst="roundRect">
            <a:avLst>
              <a:gd name="adj" fmla="val 6000"/>
            </a:avLst>
          </a:prstGeom>
          <a:solidFill>
            <a:srgbClr val="E8F0F8">
              <a:alpha val="45000"/>
            </a:srgbClr>
          </a:solidFill>
          <a:ln w="9525">
            <a:solidFill>
              <a:srgbClr val="4F81BD">
                <a:alpha val="20000"/>
              </a:srgbClr>
            </a:solidFill>
          </a:ln>
        </p:spPr>
        <p:txBody>
          <a:bodyPr/>
          <a:lstStyle/>
          <a:p>
            <a:endParaRPr lang="fr-FR" noProof="0"/>
          </a:p>
        </p:txBody>
      </p:sp>
      <p:sp>
        <p:nvSpPr>
          <p:cNvPr id="144" name="TLNode144"/>
          <p:cNvSpPr/>
          <p:nvPr/>
        </p:nvSpPr>
        <p:spPr>
          <a:xfrm>
            <a:off x="3166333" y="4287709"/>
            <a:ext cx="350000" cy="350000"/>
          </a:xfrm>
          <a:prstGeom prst="ellipse">
            <a:avLst/>
          </a:prstGeom>
          <a:solidFill>
            <a:srgbClr val="4F81BD"/>
          </a:solidFill>
          <a:ln w="25400">
            <a:solidFill>
              <a:srgbClr val="FFFFFF"/>
            </a:solidFill>
          </a:ln>
          <a:effectLst>
            <a:outerShdw blurRad="40000" dist="20000" dir="5400000" algn="t" rotWithShape="0">
              <a:srgbClr val="000000">
                <a:alpha val="22000"/>
              </a:srgbClr>
            </a:outerShdw>
          </a:effectLst>
        </p:spPr>
        <p:txBody>
          <a:bodyPr anchor="ctr" anchorCtr="1"/>
          <a:lstStyle/>
          <a:p>
            <a:pPr algn="ctr"/>
            <a:r>
              <a:rPr lang="fr-FR" sz="1200" b="1" noProof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5" name="TLTitle145"/>
          <p:cNvSpPr txBox="1"/>
          <p:nvPr/>
        </p:nvSpPr>
        <p:spPr>
          <a:xfrm>
            <a:off x="2074000" y="4697709"/>
            <a:ext cx="2534666" cy="50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fr-FR" sz="2400" b="1" noProof="0">
                <a:solidFill>
                  <a:srgbClr val="4F81BD"/>
                </a:solidFill>
              </a:rPr>
              <a:t>1 500</a:t>
            </a:r>
          </a:p>
        </p:txBody>
      </p:sp>
      <p:sp>
        <p:nvSpPr>
          <p:cNvPr id="146" name="TLText146"/>
          <p:cNvSpPr txBox="1"/>
          <p:nvPr/>
        </p:nvSpPr>
        <p:spPr>
          <a:xfrm>
            <a:off x="2074000" y="5177709"/>
            <a:ext cx="2534666" cy="500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voix pour le</a:t>
            </a:r>
          </a:p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SNE-CGC</a:t>
            </a:r>
          </a:p>
        </p:txBody>
      </p:sp>
      <p:sp>
        <p:nvSpPr>
          <p:cNvPr id="147" name="TLCard147"/>
          <p:cNvSpPr/>
          <p:nvPr/>
        </p:nvSpPr>
        <p:spPr>
          <a:xfrm>
            <a:off x="4778666" y="4182709"/>
            <a:ext cx="2634666" cy="1800000"/>
          </a:xfrm>
          <a:prstGeom prst="roundRect">
            <a:avLst>
              <a:gd name="adj" fmla="val 6000"/>
            </a:avLst>
          </a:prstGeom>
          <a:solidFill>
            <a:srgbClr val="E8F0F8">
              <a:alpha val="45000"/>
            </a:srgbClr>
          </a:solidFill>
          <a:ln w="9525">
            <a:solidFill>
              <a:srgbClr val="4F81BD">
                <a:alpha val="20000"/>
              </a:srgbClr>
            </a:solidFill>
          </a:ln>
        </p:spPr>
        <p:txBody>
          <a:bodyPr/>
          <a:lstStyle/>
          <a:p>
            <a:endParaRPr lang="fr-FR" noProof="0"/>
          </a:p>
        </p:txBody>
      </p:sp>
      <p:sp>
        <p:nvSpPr>
          <p:cNvPr id="148" name="TLNode148"/>
          <p:cNvSpPr/>
          <p:nvPr/>
        </p:nvSpPr>
        <p:spPr>
          <a:xfrm>
            <a:off x="5920999" y="4287709"/>
            <a:ext cx="350000" cy="350000"/>
          </a:xfrm>
          <a:prstGeom prst="ellipse">
            <a:avLst/>
          </a:prstGeom>
          <a:solidFill>
            <a:srgbClr val="4F81BD"/>
          </a:solidFill>
          <a:ln w="25400">
            <a:solidFill>
              <a:srgbClr val="FFFFFF"/>
            </a:solidFill>
          </a:ln>
          <a:effectLst>
            <a:outerShdw blurRad="40000" dist="20000" dir="5400000" algn="t" rotWithShape="0">
              <a:srgbClr val="000000">
                <a:alpha val="22000"/>
              </a:srgbClr>
            </a:outerShdw>
          </a:effectLst>
        </p:spPr>
        <p:txBody>
          <a:bodyPr anchor="ctr" anchorCtr="1"/>
          <a:lstStyle/>
          <a:p>
            <a:pPr algn="ctr"/>
            <a:r>
              <a:rPr lang="fr-FR" sz="1200" b="1" noProof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49" name="TLTitle149"/>
          <p:cNvSpPr txBox="1"/>
          <p:nvPr/>
        </p:nvSpPr>
        <p:spPr>
          <a:xfrm>
            <a:off x="4828666" y="4697709"/>
            <a:ext cx="2534666" cy="50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fr-FR" sz="2400" b="1" noProof="0">
                <a:solidFill>
                  <a:srgbClr val="4F81BD"/>
                </a:solidFill>
              </a:rPr>
              <a:t>&gt; 50%</a:t>
            </a:r>
          </a:p>
        </p:txBody>
      </p:sp>
      <p:sp>
        <p:nvSpPr>
          <p:cNvPr id="150" name="TLText150"/>
          <p:cNvSpPr txBox="1"/>
          <p:nvPr/>
        </p:nvSpPr>
        <p:spPr>
          <a:xfrm>
            <a:off x="4828666" y="5177709"/>
            <a:ext cx="2534666" cy="500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représentativité</a:t>
            </a:r>
          </a:p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et poids de</a:t>
            </a:r>
          </a:p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signature</a:t>
            </a:r>
          </a:p>
        </p:txBody>
      </p:sp>
      <p:sp>
        <p:nvSpPr>
          <p:cNvPr id="151" name="TLCard151"/>
          <p:cNvSpPr/>
          <p:nvPr/>
        </p:nvSpPr>
        <p:spPr>
          <a:xfrm>
            <a:off x="7533332" y="4182709"/>
            <a:ext cx="2634666" cy="1800000"/>
          </a:xfrm>
          <a:prstGeom prst="roundRect">
            <a:avLst>
              <a:gd name="adj" fmla="val 6000"/>
            </a:avLst>
          </a:prstGeom>
          <a:solidFill>
            <a:srgbClr val="E8F0F8">
              <a:alpha val="45000"/>
            </a:srgbClr>
          </a:solidFill>
          <a:ln w="9525">
            <a:solidFill>
              <a:srgbClr val="4F81BD">
                <a:alpha val="20000"/>
              </a:srgbClr>
            </a:solidFill>
          </a:ln>
        </p:spPr>
        <p:txBody>
          <a:bodyPr/>
          <a:lstStyle/>
          <a:p>
            <a:endParaRPr lang="fr-FR" noProof="0"/>
          </a:p>
        </p:txBody>
      </p:sp>
      <p:sp>
        <p:nvSpPr>
          <p:cNvPr id="152" name="TLNode152"/>
          <p:cNvSpPr/>
          <p:nvPr/>
        </p:nvSpPr>
        <p:spPr>
          <a:xfrm>
            <a:off x="8675665" y="4287709"/>
            <a:ext cx="350000" cy="350000"/>
          </a:xfrm>
          <a:prstGeom prst="ellipse">
            <a:avLst/>
          </a:prstGeom>
          <a:solidFill>
            <a:srgbClr val="4F81BD"/>
          </a:solidFill>
          <a:ln w="25400">
            <a:solidFill>
              <a:srgbClr val="FFFFFF"/>
            </a:solidFill>
          </a:ln>
          <a:effectLst>
            <a:outerShdw blurRad="40000" dist="20000" dir="5400000" algn="t" rotWithShape="0">
              <a:srgbClr val="000000">
                <a:alpha val="22000"/>
              </a:srgbClr>
            </a:outerShdw>
          </a:effectLst>
        </p:spPr>
        <p:txBody>
          <a:bodyPr anchor="ctr" anchorCtr="1"/>
          <a:lstStyle/>
          <a:p>
            <a:pPr algn="ctr"/>
            <a:r>
              <a:rPr lang="fr-FR" sz="1200" b="1" noProof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153" name="TLTitle153"/>
          <p:cNvSpPr txBox="1"/>
          <p:nvPr/>
        </p:nvSpPr>
        <p:spPr>
          <a:xfrm>
            <a:off x="7583332" y="4697709"/>
            <a:ext cx="2534666" cy="50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fr-FR" sz="2400" b="1" noProof="0">
                <a:solidFill>
                  <a:srgbClr val="4F81BD"/>
                </a:solidFill>
              </a:rPr>
              <a:t>14 → 16</a:t>
            </a:r>
          </a:p>
        </p:txBody>
      </p:sp>
      <p:sp>
        <p:nvSpPr>
          <p:cNvPr id="154" name="TLText154"/>
          <p:cNvSpPr txBox="1"/>
          <p:nvPr/>
        </p:nvSpPr>
        <p:spPr>
          <a:xfrm>
            <a:off x="7583332" y="5177709"/>
            <a:ext cx="2534666" cy="5000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élus pour</a:t>
            </a:r>
          </a:p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renforcer notre</a:t>
            </a:r>
          </a:p>
          <a:p>
            <a:pPr algn="ctr">
              <a:lnSpc>
                <a:spcPct val="110000"/>
              </a:lnSpc>
            </a:pPr>
            <a:r>
              <a:rPr lang="fr-FR" sz="1100" noProof="0">
                <a:solidFill>
                  <a:srgbClr val="1F497D"/>
                </a:solidFill>
              </a:rPr>
              <a:t>majorité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FADA01-9753-C1D0-60A4-C832BF9D8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724" y="3333414"/>
            <a:ext cx="609295" cy="6092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21997AA-48EE-503D-1AC9-CC2E6E682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882" y="3307566"/>
            <a:ext cx="609295" cy="60929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653570E-5920-ECE4-222E-1CE9B546A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3227" y="5295637"/>
            <a:ext cx="609295" cy="60929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4BB7CB4-297C-4E86-EE73-5EF2581C6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9881" y="5317709"/>
            <a:ext cx="609295" cy="60929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FD2C247-4A9C-397C-F7BC-FA33888E3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545" y="5281870"/>
            <a:ext cx="609295" cy="60929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1E8F3A2-A374-02DE-5963-2956B04BB54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23227" y="3307566"/>
            <a:ext cx="609295" cy="60929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F135780-4BE9-1CEA-786D-A0ED83491CA3}"/>
              </a:ext>
            </a:extLst>
          </p:cNvPr>
          <p:cNvSpPr txBox="1"/>
          <p:nvPr/>
        </p:nvSpPr>
        <p:spPr>
          <a:xfrm>
            <a:off x="938754" y="5765877"/>
            <a:ext cx="24414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/>
              <a:t>1698</a:t>
            </a:r>
            <a:r>
              <a:rPr lang="fr-FR"/>
              <a:t> voix obtenues</a:t>
            </a:r>
          </a:p>
        </p:txBody>
      </p:sp>
    </p:spTree>
    <p:extLst>
      <p:ext uri="{BB962C8B-B14F-4D97-AF65-F5344CB8AC3E}">
        <p14:creationId xmlns:p14="http://schemas.microsoft.com/office/powerpoint/2010/main" val="6433773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702C516-9CAB-7AF9-78E5-8EDB50EC9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184" y="1638207"/>
            <a:ext cx="3607881" cy="5087111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0E2A395-87E8-A2A5-F252-09792BADFCF3}"/>
              </a:ext>
            </a:extLst>
          </p:cNvPr>
          <p:cNvSpPr txBox="1">
            <a:spLocks/>
          </p:cNvSpPr>
          <p:nvPr/>
        </p:nvSpPr>
        <p:spPr>
          <a:xfrm>
            <a:off x="1526901" y="434888"/>
            <a:ext cx="5717247" cy="1274193"/>
          </a:xfrm>
          <a:prstGeom prst="rect">
            <a:avLst/>
          </a:prstGeom>
        </p:spPr>
        <p:txBody>
          <a:bodyPr lIns="91440" tIns="45720" rIns="91440" bIns="45720" anchor="t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600" b="1" noProof="0"/>
              <a:t>Courrier engagement d’abandon jetons de présence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116DB77-010E-74D7-B9C6-D9CB33279C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1BBFA6-2510-DB4A-81F4-93FE7BDADA82}" type="slidenum">
              <a:rPr lang="fr-FR" noProof="0" smtClean="0"/>
              <a:t>36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79440027"/>
      </p:ext>
    </p:extLst>
  </p:cSld>
  <p:clrMapOvr>
    <a:masterClrMapping/>
  </p:clrMapOvr>
</p:sld>
</file>

<file path=ppt/theme/theme1.xml><?xml version="1.0" encoding="utf-8"?>
<a:theme xmlns:a="http://schemas.openxmlformats.org/drawingml/2006/main" name="couvertur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CF563ADE46F54F87AA70CC6657952D" ma:contentTypeVersion="7" ma:contentTypeDescription="Crée un document." ma:contentTypeScope="" ma:versionID="19617e8a08dceb4f065b496585206f60">
  <xsd:schema xmlns:xsd="http://www.w3.org/2001/XMLSchema" xmlns:xs="http://www.w3.org/2001/XMLSchema" xmlns:p="http://schemas.microsoft.com/office/2006/metadata/properties" xmlns:ns2="10ce26c3-bdd2-436a-b64c-545bb259d850" targetNamespace="http://schemas.microsoft.com/office/2006/metadata/properties" ma:root="true" ma:fieldsID="edb3c5df60ab0693dd7aa1e003e7da34" ns2:_="">
    <xsd:import namespace="10ce26c3-bdd2-436a-b64c-545bb259d8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ce26c3-bdd2-436a-b64c-545bb259d8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CD3ECF-D6B4-4BDD-8B07-DF1FAC46147B}">
  <ds:schemaRefs>
    <ds:schemaRef ds:uri="10ce26c3-bdd2-436a-b64c-545bb259d85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38CE9C2-563F-45A9-99B2-4762D7A0DD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C751ACB-22B2-4B77-B81A-F7AEF6178AA8}">
  <ds:schemaRefs>
    <ds:schemaRef ds:uri="10ce26c3-bdd2-436a-b64c-545bb259d85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35</Slides>
  <Notes>33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couverture</vt:lpstr>
      <vt:lpstr>Réunion extraordinaire  des RSSE</vt:lpstr>
      <vt:lpstr>PowerPoint Presentation</vt:lpstr>
      <vt:lpstr>La composition du COS</vt:lpstr>
      <vt:lpstr>Le rôle et les missions du COS</vt:lpstr>
      <vt:lpstr>Le rôle et les missions lors d’une année</vt:lpstr>
      <vt:lpstr>Les 4 comités spécialisés  du COS</vt:lpstr>
      <vt:lpstr>PowerPoint Presentation</vt:lpstr>
      <vt:lpstr>Le syndicat CSE, COS, EPS</vt:lpstr>
      <vt:lpstr>Forces cumulées COS et CSE</vt:lpstr>
      <vt:lpstr>La mission des représentants des salariés au COS</vt:lpstr>
      <vt:lpstr>Les enjeux de l’élection des représentants des salariés au COS pour le SNE-CGC</vt:lpstr>
      <vt:lpstr>Les enjeux de l’élection des représentants des salariés au COS pour le SNE-CGC</vt:lpstr>
      <vt:lpstr>PowerPoint Presentation</vt:lpstr>
      <vt:lpstr>PowerPoint Presentation</vt:lpstr>
      <vt:lpstr>PowerPoint Presentation</vt:lpstr>
      <vt:lpstr>Chronologie branche des élections CSE et COS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 MIV en détail</vt:lpstr>
      <vt:lpstr>PowerPoint Presentation</vt:lpstr>
      <vt:lpstr>Dispositif  de communication</vt:lpstr>
      <vt:lpstr>Dispositif de  communication</vt:lpstr>
      <vt:lpstr>Dispositif de  communication   + toute déclinaison de support pour les applis, rés​eaux sociaux etc   -&gt; un dispositif tout support inclus à 1230 € TTC par section</vt:lpstr>
      <vt:lpstr>Coût déclinaison  Communication</vt:lpstr>
      <vt:lpstr>PowerPoint Presentation</vt:lpstr>
      <vt:lpstr>Les résultats</vt:lpstr>
      <vt:lpstr>PowerPoint Presentation</vt:lpstr>
      <vt:lpstr>PowerPoint Presentation</vt:lpstr>
      <vt:lpstr>PowerPoint Presentation</vt:lpstr>
      <vt:lpstr>Quelle feuille de route 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Sandrine Presle</dc:creator>
  <cp:revision>1</cp:revision>
  <dcterms:created xsi:type="dcterms:W3CDTF">2026-05-19T15:28:31Z</dcterms:created>
  <dcterms:modified xsi:type="dcterms:W3CDTF">2026-10-07T14:13:05Z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0x0101000ACF563ADE46F54F87AA70CC6657952D</vt:lpwstr>
  </property>
</Properties>
</file>